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47"/>
  </p:notesMasterIdLst>
  <p:sldIdLst>
    <p:sldId id="256" r:id="rId5"/>
    <p:sldId id="257" r:id="rId6"/>
    <p:sldId id="266" r:id="rId7"/>
    <p:sldId id="271" r:id="rId8"/>
    <p:sldId id="272" r:id="rId9"/>
    <p:sldId id="260" r:id="rId10"/>
    <p:sldId id="286" r:id="rId11"/>
    <p:sldId id="287" r:id="rId12"/>
    <p:sldId id="274" r:id="rId13"/>
    <p:sldId id="270" r:id="rId14"/>
    <p:sldId id="273" r:id="rId15"/>
    <p:sldId id="275" r:id="rId16"/>
    <p:sldId id="290" r:id="rId17"/>
    <p:sldId id="291" r:id="rId18"/>
    <p:sldId id="292" r:id="rId19"/>
    <p:sldId id="289" r:id="rId20"/>
    <p:sldId id="261" r:id="rId21"/>
    <p:sldId id="293" r:id="rId22"/>
    <p:sldId id="294" r:id="rId23"/>
    <p:sldId id="298" r:id="rId24"/>
    <p:sldId id="299" r:id="rId25"/>
    <p:sldId id="295" r:id="rId26"/>
    <p:sldId id="297" r:id="rId27"/>
    <p:sldId id="277" r:id="rId28"/>
    <p:sldId id="279" r:id="rId29"/>
    <p:sldId id="278" r:id="rId30"/>
    <p:sldId id="282" r:id="rId31"/>
    <p:sldId id="283" r:id="rId32"/>
    <p:sldId id="284" r:id="rId33"/>
    <p:sldId id="280" r:id="rId34"/>
    <p:sldId id="302" r:id="rId35"/>
    <p:sldId id="303" r:id="rId36"/>
    <p:sldId id="304" r:id="rId37"/>
    <p:sldId id="305" r:id="rId38"/>
    <p:sldId id="306" r:id="rId39"/>
    <p:sldId id="300" r:id="rId40"/>
    <p:sldId id="296" r:id="rId41"/>
    <p:sldId id="307" r:id="rId42"/>
    <p:sldId id="308" r:id="rId43"/>
    <p:sldId id="309" r:id="rId44"/>
    <p:sldId id="301" r:id="rId45"/>
    <p:sldId id="28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266"/>
            <p14:sldId id="271"/>
            <p14:sldId id="272"/>
            <p14:sldId id="260"/>
            <p14:sldId id="286"/>
            <p14:sldId id="287"/>
            <p14:sldId id="274"/>
            <p14:sldId id="270"/>
            <p14:sldId id="273"/>
            <p14:sldId id="275"/>
            <p14:sldId id="290"/>
            <p14:sldId id="291"/>
            <p14:sldId id="292"/>
            <p14:sldId id="289"/>
            <p14:sldId id="261"/>
            <p14:sldId id="293"/>
            <p14:sldId id="294"/>
            <p14:sldId id="298"/>
            <p14:sldId id="299"/>
            <p14:sldId id="295"/>
            <p14:sldId id="297"/>
            <p14:sldId id="277"/>
            <p14:sldId id="279"/>
            <p14:sldId id="278"/>
            <p14:sldId id="282"/>
            <p14:sldId id="283"/>
            <p14:sldId id="284"/>
            <p14:sldId id="280"/>
            <p14:sldId id="302"/>
            <p14:sldId id="303"/>
            <p14:sldId id="304"/>
            <p14:sldId id="305"/>
            <p14:sldId id="306"/>
            <p14:sldId id="300"/>
            <p14:sldId id="296"/>
            <p14:sldId id="307"/>
            <p14:sldId id="308"/>
            <p14:sldId id="309"/>
            <p14:sldId id="301"/>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E1E1E"/>
    <a:srgbClr val="F8F8F8"/>
    <a:srgbClr val="511C74"/>
    <a:srgbClr val="000000"/>
    <a:srgbClr val="512BD4"/>
    <a:srgbClr val="505050"/>
    <a:srgbClr val="D83B01"/>
    <a:srgbClr val="5C2D91"/>
    <a:srgbClr val="008272"/>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8DEA47-3D85-4C72-85E0-8CFA7EBC88F0}" v="5831" dt="2020-01-14T19:45:31.1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24" autoAdjust="0"/>
    <p:restoredTop sz="68764" autoAdjust="0"/>
  </p:normalViewPr>
  <p:slideViewPr>
    <p:cSldViewPr snapToGrid="0">
      <p:cViewPr varScale="1">
        <p:scale>
          <a:sx n="82" d="100"/>
          <a:sy n="82" d="100"/>
        </p:scale>
        <p:origin x="708" y="84"/>
      </p:cViewPr>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gil Hansen" userId="649f010e5c151da8" providerId="LiveId" clId="{C58DEA47-3D85-4C72-85E0-8CFA7EBC88F0}"/>
    <pc:docChg chg="undo custSel addSld delSld modSld sldOrd modSection">
      <pc:chgData name="Egil Hansen" userId="649f010e5c151da8" providerId="LiveId" clId="{C58DEA47-3D85-4C72-85E0-8CFA7EBC88F0}" dt="2020-01-14T19:45:48.554" v="59215" actId="20577"/>
      <pc:docMkLst>
        <pc:docMk/>
      </pc:docMkLst>
      <pc:sldChg chg="modNotesTx">
        <pc:chgData name="Egil Hansen" userId="649f010e5c151da8" providerId="LiveId" clId="{C58DEA47-3D85-4C72-85E0-8CFA7EBC88F0}" dt="2020-01-13T14:29:01.529" v="57615" actId="20577"/>
        <pc:sldMkLst>
          <pc:docMk/>
          <pc:sldMk cId="866261365" sldId="256"/>
        </pc:sldMkLst>
      </pc:sldChg>
      <pc:sldChg chg="addSp delSp modSp modAnim modNotesTx">
        <pc:chgData name="Egil Hansen" userId="649f010e5c151da8" providerId="LiveId" clId="{C58DEA47-3D85-4C72-85E0-8CFA7EBC88F0}" dt="2020-01-14T19:45:48.554" v="59215" actId="20577"/>
        <pc:sldMkLst>
          <pc:docMk/>
          <pc:sldMk cId="477504486" sldId="257"/>
        </pc:sldMkLst>
        <pc:spChg chg="mod">
          <ac:chgData name="Egil Hansen" userId="649f010e5c151da8" providerId="LiveId" clId="{C58DEA47-3D85-4C72-85E0-8CFA7EBC88F0}" dt="2019-12-16T12:16:09.450" v="24" actId="20577"/>
          <ac:spMkLst>
            <pc:docMk/>
            <pc:sldMk cId="477504486" sldId="257"/>
            <ac:spMk id="2" creationId="{839C7298-752B-48BD-843F-683A22D59A7E}"/>
          </ac:spMkLst>
        </pc:spChg>
        <pc:spChg chg="mod">
          <ac:chgData name="Egil Hansen" userId="649f010e5c151da8" providerId="LiveId" clId="{C58DEA47-3D85-4C72-85E0-8CFA7EBC88F0}" dt="2020-01-12T11:00:44.346" v="46120" actId="14100"/>
          <ac:spMkLst>
            <pc:docMk/>
            <pc:sldMk cId="477504486" sldId="257"/>
            <ac:spMk id="3" creationId="{2BA8E374-5793-40F2-A7B7-2D8AB053A278}"/>
          </ac:spMkLst>
        </pc:spChg>
        <pc:grpChg chg="add del mod ord">
          <ac:chgData name="Egil Hansen" userId="649f010e5c151da8" providerId="LiveId" clId="{C58DEA47-3D85-4C72-85E0-8CFA7EBC88F0}" dt="2020-01-12T10:59:25.768" v="46116" actId="167"/>
          <ac:grpSpMkLst>
            <pc:docMk/>
            <pc:sldMk cId="477504486" sldId="257"/>
            <ac:grpSpMk id="7" creationId="{0CDB0531-E23E-4546-B78B-67556314CB7B}"/>
          </ac:grpSpMkLst>
        </pc:grpChg>
        <pc:picChg chg="add del mod">
          <ac:chgData name="Egil Hansen" userId="649f010e5c151da8" providerId="LiveId" clId="{C58DEA47-3D85-4C72-85E0-8CFA7EBC88F0}" dt="2020-01-04T12:04:31.384" v="2422" actId="478"/>
          <ac:picMkLst>
            <pc:docMk/>
            <pc:sldMk cId="477504486" sldId="257"/>
            <ac:picMk id="4" creationId="{F8D5EC38-CF6D-4548-8554-83D22E4E6257}"/>
          </ac:picMkLst>
        </pc:picChg>
        <pc:picChg chg="add del mod">
          <ac:chgData name="Egil Hansen" userId="649f010e5c151da8" providerId="LiveId" clId="{C58DEA47-3D85-4C72-85E0-8CFA7EBC88F0}" dt="2020-01-07T12:06:15.314" v="15535" actId="478"/>
          <ac:picMkLst>
            <pc:docMk/>
            <pc:sldMk cId="477504486" sldId="257"/>
            <ac:picMk id="5" creationId="{10F9759C-7433-4FB9-A0F2-1DE496F8576D}"/>
          </ac:picMkLst>
        </pc:picChg>
        <pc:picChg chg="add mod">
          <ac:chgData name="Egil Hansen" userId="649f010e5c151da8" providerId="LiveId" clId="{C58DEA47-3D85-4C72-85E0-8CFA7EBC88F0}" dt="2020-01-07T12:06:34.580" v="15547" actId="1076"/>
          <ac:picMkLst>
            <pc:docMk/>
            <pc:sldMk cId="477504486" sldId="257"/>
            <ac:picMk id="6" creationId="{62CC7A73-FC70-40BC-9611-24FEEF6ADDEE}"/>
          </ac:picMkLst>
        </pc:picChg>
        <pc:picChg chg="add mod modCrop">
          <ac:chgData name="Egil Hansen" userId="649f010e5c151da8" providerId="LiveId" clId="{C58DEA47-3D85-4C72-85E0-8CFA7EBC88F0}" dt="2020-01-05T17:51:54.520" v="10931" actId="164"/>
          <ac:picMkLst>
            <pc:docMk/>
            <pc:sldMk cId="477504486" sldId="257"/>
            <ac:picMk id="9" creationId="{FFB2285D-15EA-4108-A10C-C566F327E6F3}"/>
          </ac:picMkLst>
        </pc:picChg>
        <pc:picChg chg="add del mod">
          <ac:chgData name="Egil Hansen" userId="649f010e5c151da8" providerId="LiveId" clId="{C58DEA47-3D85-4C72-85E0-8CFA7EBC88F0}" dt="2020-01-04T12:03:31.911" v="2407" actId="478"/>
          <ac:picMkLst>
            <pc:docMk/>
            <pc:sldMk cId="477504486" sldId="257"/>
            <ac:picMk id="1026" creationId="{59BA0400-8479-41A2-9EA2-F0CB62A61145}"/>
          </ac:picMkLst>
        </pc:picChg>
        <pc:picChg chg="add del mod">
          <ac:chgData name="Egil Hansen" userId="649f010e5c151da8" providerId="LiveId" clId="{C58DEA47-3D85-4C72-85E0-8CFA7EBC88F0}" dt="2020-01-07T12:05:27.327" v="15519"/>
          <ac:picMkLst>
            <pc:docMk/>
            <pc:sldMk cId="477504486" sldId="257"/>
            <ac:picMk id="1026" creationId="{76A5379A-FE50-4C55-9087-55DC032BF442}"/>
          </ac:picMkLst>
        </pc:picChg>
        <pc:picChg chg="add del">
          <ac:chgData name="Egil Hansen" userId="649f010e5c151da8" providerId="LiveId" clId="{C58DEA47-3D85-4C72-85E0-8CFA7EBC88F0}" dt="2020-01-04T12:04:06.373" v="2417"/>
          <ac:picMkLst>
            <pc:docMk/>
            <pc:sldMk cId="477504486" sldId="257"/>
            <ac:picMk id="1028" creationId="{F87A4933-421E-4A89-96D3-4952FCB76E10}"/>
          </ac:picMkLst>
        </pc:picChg>
      </pc:sldChg>
      <pc:sldChg chg="addSp modSp ord modAnim modNotesTx">
        <pc:chgData name="Egil Hansen" userId="649f010e5c151da8" providerId="LiveId" clId="{C58DEA47-3D85-4C72-85E0-8CFA7EBC88F0}" dt="2020-01-14T12:32:34.098" v="58123" actId="20577"/>
        <pc:sldMkLst>
          <pc:docMk/>
          <pc:sldMk cId="3869674650" sldId="260"/>
        </pc:sldMkLst>
        <pc:spChg chg="mod">
          <ac:chgData name="Egil Hansen" userId="649f010e5c151da8" providerId="LiveId" clId="{C58DEA47-3D85-4C72-85E0-8CFA7EBC88F0}" dt="2020-01-06T15:20:10.987" v="13541" actId="20577"/>
          <ac:spMkLst>
            <pc:docMk/>
            <pc:sldMk cId="3869674650" sldId="260"/>
            <ac:spMk id="2" creationId="{6F20504C-C15B-4B85-88CA-781AD4B14DC8}"/>
          </ac:spMkLst>
        </pc:spChg>
        <pc:grpChg chg="add mod">
          <ac:chgData name="Egil Hansen" userId="649f010e5c151da8" providerId="LiveId" clId="{C58DEA47-3D85-4C72-85E0-8CFA7EBC88F0}" dt="2020-01-06T15:20:18.526" v="13543" actId="1076"/>
          <ac:grpSpMkLst>
            <pc:docMk/>
            <pc:sldMk cId="3869674650" sldId="260"/>
            <ac:grpSpMk id="3" creationId="{0B67804D-23D5-4532-A508-02A4A0160917}"/>
          </ac:grpSpMkLst>
        </pc:grpChg>
      </pc:sldChg>
      <pc:sldChg chg="addSp modSp modNotesTx">
        <pc:chgData name="Egil Hansen" userId="649f010e5c151da8" providerId="LiveId" clId="{C58DEA47-3D85-4C72-85E0-8CFA7EBC88F0}" dt="2020-01-13T11:44:44.552" v="47253" actId="20577"/>
        <pc:sldMkLst>
          <pc:docMk/>
          <pc:sldMk cId="2859071109" sldId="261"/>
        </pc:sldMkLst>
        <pc:spChg chg="mod">
          <ac:chgData name="Egil Hansen" userId="649f010e5c151da8" providerId="LiveId" clId="{C58DEA47-3D85-4C72-85E0-8CFA7EBC88F0}" dt="2020-01-12T10:59:05.247" v="46112" actId="20577"/>
          <ac:spMkLst>
            <pc:docMk/>
            <pc:sldMk cId="2859071109" sldId="261"/>
            <ac:spMk id="2" creationId="{89E36756-4ECC-4563-9847-79578B809B5C}"/>
          </ac:spMkLst>
        </pc:spChg>
        <pc:grpChg chg="add ord">
          <ac:chgData name="Egil Hansen" userId="649f010e5c151da8" providerId="LiveId" clId="{C58DEA47-3D85-4C72-85E0-8CFA7EBC88F0}" dt="2020-01-12T10:58:56.628" v="46104" actId="167"/>
          <ac:grpSpMkLst>
            <pc:docMk/>
            <pc:sldMk cId="2859071109" sldId="261"/>
            <ac:grpSpMk id="3" creationId="{F74C9F3C-D0D0-477B-8FDF-84B715F0C091}"/>
          </ac:grpSpMkLst>
        </pc:grpChg>
      </pc:sldChg>
      <pc:sldChg chg="del">
        <pc:chgData name="Egil Hansen" userId="649f010e5c151da8" providerId="LiveId" clId="{C58DEA47-3D85-4C72-85E0-8CFA7EBC88F0}" dt="2020-01-07T12:18:29.430" v="15891" actId="47"/>
        <pc:sldMkLst>
          <pc:docMk/>
          <pc:sldMk cId="1725036062" sldId="262"/>
        </pc:sldMkLst>
      </pc:sldChg>
      <pc:sldChg chg="modSp del">
        <pc:chgData name="Egil Hansen" userId="649f010e5c151da8" providerId="LiveId" clId="{C58DEA47-3D85-4C72-85E0-8CFA7EBC88F0}" dt="2020-01-05T17:00:02.965" v="9805" actId="47"/>
        <pc:sldMkLst>
          <pc:docMk/>
          <pc:sldMk cId="1507861551" sldId="263"/>
        </pc:sldMkLst>
        <pc:spChg chg="mod">
          <ac:chgData name="Egil Hansen" userId="649f010e5c151da8" providerId="LiveId" clId="{C58DEA47-3D85-4C72-85E0-8CFA7EBC88F0}" dt="2020-01-03T13:29:53.837" v="2359" actId="790"/>
          <ac:spMkLst>
            <pc:docMk/>
            <pc:sldMk cId="1507861551" sldId="263"/>
            <ac:spMk id="2" creationId="{9854F6B1-9A29-47D2-8AA6-EA9FFD02BA9D}"/>
          </ac:spMkLst>
        </pc:spChg>
        <pc:spChg chg="mod">
          <ac:chgData name="Egil Hansen" userId="649f010e5c151da8" providerId="LiveId" clId="{C58DEA47-3D85-4C72-85E0-8CFA7EBC88F0}" dt="2019-12-16T12:45:51.075" v="796" actId="20577"/>
          <ac:spMkLst>
            <pc:docMk/>
            <pc:sldMk cId="1507861551" sldId="263"/>
            <ac:spMk id="3" creationId="{4D6FEFBB-5DFC-4490-BA6A-1BC45DEA5EC8}"/>
          </ac:spMkLst>
        </pc:spChg>
      </pc:sldChg>
      <pc:sldChg chg="modSp add del">
        <pc:chgData name="Egil Hansen" userId="649f010e5c151da8" providerId="LiveId" clId="{C58DEA47-3D85-4C72-85E0-8CFA7EBC88F0}" dt="2019-12-16T12:23:02.752" v="76" actId="2696"/>
        <pc:sldMkLst>
          <pc:docMk/>
          <pc:sldMk cId="767471861" sldId="264"/>
        </pc:sldMkLst>
        <pc:spChg chg="mod">
          <ac:chgData name="Egil Hansen" userId="649f010e5c151da8" providerId="LiveId" clId="{C58DEA47-3D85-4C72-85E0-8CFA7EBC88F0}" dt="2019-12-16T12:23:02.538" v="75"/>
          <ac:spMkLst>
            <pc:docMk/>
            <pc:sldMk cId="767471861" sldId="264"/>
            <ac:spMk id="3" creationId="{72569EEC-F806-4DF1-9462-AA563EB9A32B}"/>
          </ac:spMkLst>
        </pc:spChg>
      </pc:sldChg>
      <pc:sldChg chg="modSp add del">
        <pc:chgData name="Egil Hansen" userId="649f010e5c151da8" providerId="LiveId" clId="{C58DEA47-3D85-4C72-85E0-8CFA7EBC88F0}" dt="2020-01-05T17:00:05.567" v="9806" actId="47"/>
        <pc:sldMkLst>
          <pc:docMk/>
          <pc:sldMk cId="1989738148" sldId="264"/>
        </pc:sldMkLst>
        <pc:spChg chg="mod">
          <ac:chgData name="Egil Hansen" userId="649f010e5c151da8" providerId="LiveId" clId="{C58DEA47-3D85-4C72-85E0-8CFA7EBC88F0}" dt="2019-12-16T13:01:06.713" v="1939" actId="27636"/>
          <ac:spMkLst>
            <pc:docMk/>
            <pc:sldMk cId="1989738148" sldId="264"/>
            <ac:spMk id="2" creationId="{D49BA410-9BBB-46C9-9DCB-7E1F5FDC667F}"/>
          </ac:spMkLst>
        </pc:spChg>
        <pc:spChg chg="mod">
          <ac:chgData name="Egil Hansen" userId="649f010e5c151da8" providerId="LiveId" clId="{C58DEA47-3D85-4C72-85E0-8CFA7EBC88F0}" dt="2019-12-17T12:52:03.539" v="2104" actId="20577"/>
          <ac:spMkLst>
            <pc:docMk/>
            <pc:sldMk cId="1989738148" sldId="264"/>
            <ac:spMk id="3" creationId="{586C840B-007E-4795-B68B-3E907480B526}"/>
          </ac:spMkLst>
        </pc:spChg>
      </pc:sldChg>
      <pc:sldChg chg="add del">
        <pc:chgData name="Egil Hansen" userId="649f010e5c151da8" providerId="LiveId" clId="{C58DEA47-3D85-4C72-85E0-8CFA7EBC88F0}" dt="2019-12-16T12:38:15.300" v="599" actId="2696"/>
        <pc:sldMkLst>
          <pc:docMk/>
          <pc:sldMk cId="1404326819" sldId="265"/>
        </pc:sldMkLst>
      </pc:sldChg>
      <pc:sldChg chg="modSp add del">
        <pc:chgData name="Egil Hansen" userId="649f010e5c151da8" providerId="LiveId" clId="{C58DEA47-3D85-4C72-85E0-8CFA7EBC88F0}" dt="2019-12-16T12:34:34.038" v="277" actId="2696"/>
        <pc:sldMkLst>
          <pc:docMk/>
          <pc:sldMk cId="4132764703" sldId="265"/>
        </pc:sldMkLst>
        <pc:spChg chg="mod">
          <ac:chgData name="Egil Hansen" userId="649f010e5c151da8" providerId="LiveId" clId="{C58DEA47-3D85-4C72-85E0-8CFA7EBC88F0}" dt="2019-12-16T12:34:33.863" v="276"/>
          <ac:spMkLst>
            <pc:docMk/>
            <pc:sldMk cId="4132764703" sldId="265"/>
            <ac:spMk id="3" creationId="{8B222D5E-23E5-4798-8E97-86F4FD6985EC}"/>
          </ac:spMkLst>
        </pc:spChg>
      </pc:sldChg>
      <pc:sldChg chg="addSp delSp modSp add modNotesTx">
        <pc:chgData name="Egil Hansen" userId="649f010e5c151da8" providerId="LiveId" clId="{C58DEA47-3D85-4C72-85E0-8CFA7EBC88F0}" dt="2020-01-14T12:31:31.308" v="58074" actId="20577"/>
        <pc:sldMkLst>
          <pc:docMk/>
          <pc:sldMk cId="3759610702" sldId="266"/>
        </pc:sldMkLst>
        <pc:spChg chg="mod">
          <ac:chgData name="Egil Hansen" userId="649f010e5c151da8" providerId="LiveId" clId="{C58DEA47-3D85-4C72-85E0-8CFA7EBC88F0}" dt="2020-01-06T15:03:08.924" v="11466" actId="20577"/>
          <ac:spMkLst>
            <pc:docMk/>
            <pc:sldMk cId="3759610702" sldId="266"/>
            <ac:spMk id="2" creationId="{427D254A-12DE-490A-ACFF-48A5B57AB557}"/>
          </ac:spMkLst>
        </pc:spChg>
        <pc:spChg chg="mod">
          <ac:chgData name="Egil Hansen" userId="649f010e5c151da8" providerId="LiveId" clId="{C58DEA47-3D85-4C72-85E0-8CFA7EBC88F0}" dt="2019-12-16T12:38:20.589" v="605" actId="20577"/>
          <ac:spMkLst>
            <pc:docMk/>
            <pc:sldMk cId="3759610702" sldId="266"/>
            <ac:spMk id="3" creationId="{792FC4F3-B8B8-48C1-997C-404A61EAE272}"/>
          </ac:spMkLst>
        </pc:spChg>
        <pc:spChg chg="add del">
          <ac:chgData name="Egil Hansen" userId="649f010e5c151da8" providerId="LiveId" clId="{C58DEA47-3D85-4C72-85E0-8CFA7EBC88F0}" dt="2020-01-04T12:49:17.598" v="2791"/>
          <ac:spMkLst>
            <pc:docMk/>
            <pc:sldMk cId="3759610702" sldId="266"/>
            <ac:spMk id="4" creationId="{B2652F43-3033-417F-9808-9F45554E73A0}"/>
          </ac:spMkLst>
        </pc:spChg>
        <pc:picChg chg="add mod">
          <ac:chgData name="Egil Hansen" userId="649f010e5c151da8" providerId="LiveId" clId="{C58DEA47-3D85-4C72-85E0-8CFA7EBC88F0}" dt="2020-01-04T12:50:22.951" v="2800" actId="1076"/>
          <ac:picMkLst>
            <pc:docMk/>
            <pc:sldMk cId="3759610702" sldId="266"/>
            <ac:picMk id="5" creationId="{6A6E2D0A-2C66-4F01-8FD7-5E99FFDBA8E8}"/>
          </ac:picMkLst>
        </pc:picChg>
      </pc:sldChg>
      <pc:sldChg chg="modSp add del">
        <pc:chgData name="Egil Hansen" userId="649f010e5c151da8" providerId="LiveId" clId="{C58DEA47-3D85-4C72-85E0-8CFA7EBC88F0}" dt="2019-12-16T12:38:22.602" v="607" actId="2696"/>
        <pc:sldMkLst>
          <pc:docMk/>
          <pc:sldMk cId="487105605" sldId="267"/>
        </pc:sldMkLst>
        <pc:spChg chg="mod">
          <ac:chgData name="Egil Hansen" userId="649f010e5c151da8" providerId="LiveId" clId="{C58DEA47-3D85-4C72-85E0-8CFA7EBC88F0}" dt="2019-12-16T12:38:22.113" v="606"/>
          <ac:spMkLst>
            <pc:docMk/>
            <pc:sldMk cId="487105605" sldId="267"/>
            <ac:spMk id="3" creationId="{5BD125B6-196A-4AE9-9DAF-2A1294567D72}"/>
          </ac:spMkLst>
        </pc:spChg>
      </pc:sldChg>
      <pc:sldChg chg="modSp add del">
        <pc:chgData name="Egil Hansen" userId="649f010e5c151da8" providerId="LiveId" clId="{C58DEA47-3D85-4C72-85E0-8CFA7EBC88F0}" dt="2019-12-16T12:38:52.460" v="645" actId="2696"/>
        <pc:sldMkLst>
          <pc:docMk/>
          <pc:sldMk cId="2292643956" sldId="267"/>
        </pc:sldMkLst>
        <pc:spChg chg="mod">
          <ac:chgData name="Egil Hansen" userId="649f010e5c151da8" providerId="LiveId" clId="{C58DEA47-3D85-4C72-85E0-8CFA7EBC88F0}" dt="2019-12-16T12:38:51.803" v="644"/>
          <ac:spMkLst>
            <pc:docMk/>
            <pc:sldMk cId="2292643956" sldId="267"/>
            <ac:spMk id="3" creationId="{5BF1EB58-02CA-4D82-B68B-57E5B3E0B885}"/>
          </ac:spMkLst>
        </pc:spChg>
      </pc:sldChg>
      <pc:sldChg chg="modSp add del">
        <pc:chgData name="Egil Hansen" userId="649f010e5c151da8" providerId="LiveId" clId="{C58DEA47-3D85-4C72-85E0-8CFA7EBC88F0}" dt="2020-01-05T17:00:10.350" v="9808" actId="47"/>
        <pc:sldMkLst>
          <pc:docMk/>
          <pc:sldMk cId="3443590666" sldId="267"/>
        </pc:sldMkLst>
        <pc:spChg chg="mod">
          <ac:chgData name="Egil Hansen" userId="649f010e5c151da8" providerId="LiveId" clId="{C58DEA47-3D85-4C72-85E0-8CFA7EBC88F0}" dt="2019-12-16T12:49:25.540" v="850"/>
          <ac:spMkLst>
            <pc:docMk/>
            <pc:sldMk cId="3443590666" sldId="267"/>
            <ac:spMk id="2" creationId="{60BEE23C-72A6-4460-8F92-965A28D35ED5}"/>
          </ac:spMkLst>
        </pc:spChg>
        <pc:spChg chg="mod">
          <ac:chgData name="Egil Hansen" userId="649f010e5c151da8" providerId="LiveId" clId="{C58DEA47-3D85-4C72-85E0-8CFA7EBC88F0}" dt="2019-12-16T12:49:22.112" v="845" actId="20577"/>
          <ac:spMkLst>
            <pc:docMk/>
            <pc:sldMk cId="3443590666" sldId="267"/>
            <ac:spMk id="3" creationId="{FE4ABE4A-8F13-4295-B442-ABBF33FF0473}"/>
          </ac:spMkLst>
        </pc:spChg>
      </pc:sldChg>
      <pc:sldChg chg="modSp add del">
        <pc:chgData name="Egil Hansen" userId="649f010e5c151da8" providerId="LiveId" clId="{C58DEA47-3D85-4C72-85E0-8CFA7EBC88F0}" dt="2020-01-05T17:00:11.922" v="9809" actId="47"/>
        <pc:sldMkLst>
          <pc:docMk/>
          <pc:sldMk cId="3766036973" sldId="268"/>
        </pc:sldMkLst>
        <pc:spChg chg="mod">
          <ac:chgData name="Egil Hansen" userId="649f010e5c151da8" providerId="LiveId" clId="{C58DEA47-3D85-4C72-85E0-8CFA7EBC88F0}" dt="2019-12-16T12:49:22.683" v="846"/>
          <ac:spMkLst>
            <pc:docMk/>
            <pc:sldMk cId="3766036973" sldId="268"/>
            <ac:spMk id="3" creationId="{6323B5B2-A9D8-4B25-B54C-4B9DC88EA576}"/>
          </ac:spMkLst>
        </pc:spChg>
      </pc:sldChg>
      <pc:sldChg chg="modSp add del">
        <pc:chgData name="Egil Hansen" userId="649f010e5c151da8" providerId="LiveId" clId="{C58DEA47-3D85-4C72-85E0-8CFA7EBC88F0}" dt="2019-12-16T12:49:25.123" v="848" actId="2696"/>
        <pc:sldMkLst>
          <pc:docMk/>
          <pc:sldMk cId="242338005" sldId="269"/>
        </pc:sldMkLst>
        <pc:spChg chg="mod">
          <ac:chgData name="Egil Hansen" userId="649f010e5c151da8" providerId="LiveId" clId="{C58DEA47-3D85-4C72-85E0-8CFA7EBC88F0}" dt="2019-12-16T12:49:24.895" v="847"/>
          <ac:spMkLst>
            <pc:docMk/>
            <pc:sldMk cId="242338005" sldId="269"/>
            <ac:spMk id="3" creationId="{EF2C00D0-CFC7-49EC-B1CD-591C942C4936}"/>
          </ac:spMkLst>
        </pc:spChg>
      </pc:sldChg>
      <pc:sldChg chg="modSp add del">
        <pc:chgData name="Egil Hansen" userId="649f010e5c151da8" providerId="LiveId" clId="{C58DEA47-3D85-4C72-85E0-8CFA7EBC88F0}" dt="2020-01-05T17:00:08.279" v="9807" actId="47"/>
        <pc:sldMkLst>
          <pc:docMk/>
          <pc:sldMk cId="557530289" sldId="269"/>
        </pc:sldMkLst>
        <pc:spChg chg="mod">
          <ac:chgData name="Egil Hansen" userId="649f010e5c151da8" providerId="LiveId" clId="{C58DEA47-3D85-4C72-85E0-8CFA7EBC88F0}" dt="2019-12-16T12:58:08.269" v="1785" actId="20577"/>
          <ac:spMkLst>
            <pc:docMk/>
            <pc:sldMk cId="557530289" sldId="269"/>
            <ac:spMk id="2" creationId="{59A938D0-DFA5-4236-89B0-8E54E302374A}"/>
          </ac:spMkLst>
        </pc:spChg>
        <pc:spChg chg="mod">
          <ac:chgData name="Egil Hansen" userId="649f010e5c151da8" providerId="LiveId" clId="{C58DEA47-3D85-4C72-85E0-8CFA7EBC88F0}" dt="2019-12-16T12:51:36.213" v="893" actId="20577"/>
          <ac:spMkLst>
            <pc:docMk/>
            <pc:sldMk cId="557530289" sldId="269"/>
            <ac:spMk id="3" creationId="{C39158E5-D8D0-439A-8230-2FBE5251EC99}"/>
          </ac:spMkLst>
        </pc:spChg>
      </pc:sldChg>
      <pc:sldChg chg="modSp add del">
        <pc:chgData name="Egil Hansen" userId="649f010e5c151da8" providerId="LiveId" clId="{C58DEA47-3D85-4C72-85E0-8CFA7EBC88F0}" dt="2019-12-16T12:51:37.673" v="895" actId="2696"/>
        <pc:sldMkLst>
          <pc:docMk/>
          <pc:sldMk cId="402561820" sldId="270"/>
        </pc:sldMkLst>
        <pc:spChg chg="mod">
          <ac:chgData name="Egil Hansen" userId="649f010e5c151da8" providerId="LiveId" clId="{C58DEA47-3D85-4C72-85E0-8CFA7EBC88F0}" dt="2019-12-16T12:51:36.974" v="894"/>
          <ac:spMkLst>
            <pc:docMk/>
            <pc:sldMk cId="402561820" sldId="270"/>
            <ac:spMk id="3" creationId="{EFFB3EB9-1D8B-4F25-A12E-DC59D1AF58C0}"/>
          </ac:spMkLst>
        </pc:spChg>
      </pc:sldChg>
      <pc:sldChg chg="addSp delSp modSp add modTransition delAnim modAnim modNotesTx">
        <pc:chgData name="Egil Hansen" userId="649f010e5c151da8" providerId="LiveId" clId="{C58DEA47-3D85-4C72-85E0-8CFA7EBC88F0}" dt="2020-01-09T21:54:20.961" v="20321"/>
        <pc:sldMkLst>
          <pc:docMk/>
          <pc:sldMk cId="3151531197" sldId="270"/>
        </pc:sldMkLst>
        <pc:spChg chg="del">
          <ac:chgData name="Egil Hansen" userId="649f010e5c151da8" providerId="LiveId" clId="{C58DEA47-3D85-4C72-85E0-8CFA7EBC88F0}" dt="2020-01-04T12:58:08.796" v="2816" actId="478"/>
          <ac:spMkLst>
            <pc:docMk/>
            <pc:sldMk cId="3151531197" sldId="270"/>
            <ac:spMk id="2" creationId="{A4405179-EA54-4327-9F05-A8BA5702B170}"/>
          </ac:spMkLst>
        </pc:spChg>
        <pc:spChg chg="mod">
          <ac:chgData name="Egil Hansen" userId="649f010e5c151da8" providerId="LiveId" clId="{C58DEA47-3D85-4C72-85E0-8CFA7EBC88F0}" dt="2020-01-06T15:21:36.345" v="13680" actId="20577"/>
          <ac:spMkLst>
            <pc:docMk/>
            <pc:sldMk cId="3151531197" sldId="270"/>
            <ac:spMk id="3" creationId="{6FDD34AC-C98F-4A94-82F3-57F247C3B174}"/>
          </ac:spMkLst>
        </pc:spChg>
        <pc:spChg chg="add mod ord">
          <ac:chgData name="Egil Hansen" userId="649f010e5c151da8" providerId="LiveId" clId="{C58DEA47-3D85-4C72-85E0-8CFA7EBC88F0}" dt="2020-01-05T10:19:12.135" v="8528"/>
          <ac:spMkLst>
            <pc:docMk/>
            <pc:sldMk cId="3151531197" sldId="270"/>
            <ac:spMk id="4" creationId="{E61AB9DD-7059-494E-9BE8-67B4BF4FA900}"/>
          </ac:spMkLst>
        </pc:spChg>
        <pc:spChg chg="add del mod">
          <ac:chgData name="Egil Hansen" userId="649f010e5c151da8" providerId="LiveId" clId="{C58DEA47-3D85-4C72-85E0-8CFA7EBC88F0}" dt="2020-01-04T13:01:36.123" v="2833" actId="478"/>
          <ac:spMkLst>
            <pc:docMk/>
            <pc:sldMk cId="3151531197" sldId="270"/>
            <ac:spMk id="5" creationId="{38B0B391-A9BD-4FA2-99CD-D3D3CB7D3A05}"/>
          </ac:spMkLst>
        </pc:spChg>
        <pc:spChg chg="add del mod ord">
          <ac:chgData name="Egil Hansen" userId="649f010e5c151da8" providerId="LiveId" clId="{C58DEA47-3D85-4C72-85E0-8CFA7EBC88F0}" dt="2020-01-04T14:56:29.905" v="4731" actId="478"/>
          <ac:spMkLst>
            <pc:docMk/>
            <pc:sldMk cId="3151531197" sldId="270"/>
            <ac:spMk id="6" creationId="{3F5E58FB-47F5-4EA0-BD2F-335FFCE83813}"/>
          </ac:spMkLst>
        </pc:spChg>
        <pc:spChg chg="add del mod ord">
          <ac:chgData name="Egil Hansen" userId="649f010e5c151da8" providerId="LiveId" clId="{C58DEA47-3D85-4C72-85E0-8CFA7EBC88F0}" dt="2020-01-04T13:25:08.241" v="2888" actId="478"/>
          <ac:spMkLst>
            <pc:docMk/>
            <pc:sldMk cId="3151531197" sldId="270"/>
            <ac:spMk id="7" creationId="{310B051C-E061-4D7F-A78F-EA4525D8FB75}"/>
          </ac:spMkLst>
        </pc:spChg>
        <pc:spChg chg="add mod">
          <ac:chgData name="Egil Hansen" userId="649f010e5c151da8" providerId="LiveId" clId="{C58DEA47-3D85-4C72-85E0-8CFA7EBC88F0}" dt="2020-01-05T10:19:12.135" v="8528"/>
          <ac:spMkLst>
            <pc:docMk/>
            <pc:sldMk cId="3151531197" sldId="270"/>
            <ac:spMk id="8" creationId="{837AC8ED-A495-4D49-AE48-331C68CDFCAF}"/>
          </ac:spMkLst>
        </pc:spChg>
        <pc:spChg chg="add del mod">
          <ac:chgData name="Egil Hansen" userId="649f010e5c151da8" providerId="LiveId" clId="{C58DEA47-3D85-4C72-85E0-8CFA7EBC88F0}" dt="2020-01-04T13:27:29.437" v="2894"/>
          <ac:spMkLst>
            <pc:docMk/>
            <pc:sldMk cId="3151531197" sldId="270"/>
            <ac:spMk id="11" creationId="{0E8E7A7A-3920-49C9-8A81-A49A19D31AFD}"/>
          </ac:spMkLst>
        </pc:spChg>
        <pc:spChg chg="add mod">
          <ac:chgData name="Egil Hansen" userId="649f010e5c151da8" providerId="LiveId" clId="{C58DEA47-3D85-4C72-85E0-8CFA7EBC88F0}" dt="2020-01-05T10:19:12.135" v="8528"/>
          <ac:spMkLst>
            <pc:docMk/>
            <pc:sldMk cId="3151531197" sldId="270"/>
            <ac:spMk id="12" creationId="{B35C0790-ADF4-4CC9-BBAB-B8D806C6A662}"/>
          </ac:spMkLst>
        </pc:spChg>
        <pc:spChg chg="add mod">
          <ac:chgData name="Egil Hansen" userId="649f010e5c151da8" providerId="LiveId" clId="{C58DEA47-3D85-4C72-85E0-8CFA7EBC88F0}" dt="2020-01-05T10:19:12.135" v="8528"/>
          <ac:spMkLst>
            <pc:docMk/>
            <pc:sldMk cId="3151531197" sldId="270"/>
            <ac:spMk id="13" creationId="{5211DDCF-59FA-4679-BF7C-655EC89D6657}"/>
          </ac:spMkLst>
        </pc:spChg>
        <pc:spChg chg="add mod">
          <ac:chgData name="Egil Hansen" userId="649f010e5c151da8" providerId="LiveId" clId="{C58DEA47-3D85-4C72-85E0-8CFA7EBC88F0}" dt="2020-01-05T10:19:12.135" v="8528"/>
          <ac:spMkLst>
            <pc:docMk/>
            <pc:sldMk cId="3151531197" sldId="270"/>
            <ac:spMk id="14" creationId="{69015830-2B03-43C8-A539-FD6D31988036}"/>
          </ac:spMkLst>
        </pc:spChg>
        <pc:spChg chg="add mod">
          <ac:chgData name="Egil Hansen" userId="649f010e5c151da8" providerId="LiveId" clId="{C58DEA47-3D85-4C72-85E0-8CFA7EBC88F0}" dt="2020-01-05T10:19:12.135" v="8528"/>
          <ac:spMkLst>
            <pc:docMk/>
            <pc:sldMk cId="3151531197" sldId="270"/>
            <ac:spMk id="15" creationId="{65C33A3A-27DE-4A3F-8698-AB741D091FDD}"/>
          </ac:spMkLst>
        </pc:spChg>
        <pc:spChg chg="add mod">
          <ac:chgData name="Egil Hansen" userId="649f010e5c151da8" providerId="LiveId" clId="{C58DEA47-3D85-4C72-85E0-8CFA7EBC88F0}" dt="2020-01-05T10:19:12.135" v="8528"/>
          <ac:spMkLst>
            <pc:docMk/>
            <pc:sldMk cId="3151531197" sldId="270"/>
            <ac:spMk id="16" creationId="{F7057A9D-DEA5-4C89-AFB8-7972DC44FDB5}"/>
          </ac:spMkLst>
        </pc:spChg>
        <pc:spChg chg="add mod">
          <ac:chgData name="Egil Hansen" userId="649f010e5c151da8" providerId="LiveId" clId="{C58DEA47-3D85-4C72-85E0-8CFA7EBC88F0}" dt="2020-01-05T10:19:12.135" v="8528"/>
          <ac:spMkLst>
            <pc:docMk/>
            <pc:sldMk cId="3151531197" sldId="270"/>
            <ac:spMk id="17" creationId="{ADECA0E1-E096-466B-BDDE-6328024AC325}"/>
          </ac:spMkLst>
        </pc:spChg>
        <pc:spChg chg="add mod">
          <ac:chgData name="Egil Hansen" userId="649f010e5c151da8" providerId="LiveId" clId="{C58DEA47-3D85-4C72-85E0-8CFA7EBC88F0}" dt="2020-01-05T10:19:12.135" v="8528"/>
          <ac:spMkLst>
            <pc:docMk/>
            <pc:sldMk cId="3151531197" sldId="270"/>
            <ac:spMk id="18" creationId="{2DCADAD4-8391-4375-B73C-C3A5621BEB55}"/>
          </ac:spMkLst>
        </pc:spChg>
        <pc:spChg chg="add mod ord">
          <ac:chgData name="Egil Hansen" userId="649f010e5c151da8" providerId="LiveId" clId="{C58DEA47-3D85-4C72-85E0-8CFA7EBC88F0}" dt="2020-01-05T10:19:12.135" v="8528"/>
          <ac:spMkLst>
            <pc:docMk/>
            <pc:sldMk cId="3151531197" sldId="270"/>
            <ac:spMk id="19" creationId="{9667E994-8BA6-4D07-BFEC-479890A3F6D6}"/>
          </ac:spMkLst>
        </pc:spChg>
        <pc:spChg chg="add mod">
          <ac:chgData name="Egil Hansen" userId="649f010e5c151da8" providerId="LiveId" clId="{C58DEA47-3D85-4C72-85E0-8CFA7EBC88F0}" dt="2020-01-05T10:19:12.135" v="8528"/>
          <ac:spMkLst>
            <pc:docMk/>
            <pc:sldMk cId="3151531197" sldId="270"/>
            <ac:spMk id="20" creationId="{F50F132C-D8A0-4BF1-B09C-0029E1C4E441}"/>
          </ac:spMkLst>
        </pc:spChg>
        <pc:spChg chg="add mod">
          <ac:chgData name="Egil Hansen" userId="649f010e5c151da8" providerId="LiveId" clId="{C58DEA47-3D85-4C72-85E0-8CFA7EBC88F0}" dt="2020-01-05T10:19:12.135" v="8528"/>
          <ac:spMkLst>
            <pc:docMk/>
            <pc:sldMk cId="3151531197" sldId="270"/>
            <ac:spMk id="33" creationId="{9D72C213-4B53-4B33-AAAF-BF5956FC3A3B}"/>
          </ac:spMkLst>
        </pc:spChg>
        <pc:spChg chg="add mod">
          <ac:chgData name="Egil Hansen" userId="649f010e5c151da8" providerId="LiveId" clId="{C58DEA47-3D85-4C72-85E0-8CFA7EBC88F0}" dt="2020-01-05T10:19:12.135" v="8528"/>
          <ac:spMkLst>
            <pc:docMk/>
            <pc:sldMk cId="3151531197" sldId="270"/>
            <ac:spMk id="66" creationId="{F0ACE1AD-3B31-4C80-B88B-AB0D5E5385A1}"/>
          </ac:spMkLst>
        </pc:spChg>
        <pc:spChg chg="add mod">
          <ac:chgData name="Egil Hansen" userId="649f010e5c151da8" providerId="LiveId" clId="{C58DEA47-3D85-4C72-85E0-8CFA7EBC88F0}" dt="2020-01-05T10:19:12.135" v="8528"/>
          <ac:spMkLst>
            <pc:docMk/>
            <pc:sldMk cId="3151531197" sldId="270"/>
            <ac:spMk id="67" creationId="{64FC8ABE-D7C9-45B0-8D9A-60183E63312E}"/>
          </ac:spMkLst>
        </pc:spChg>
        <pc:spChg chg="mod">
          <ac:chgData name="Egil Hansen" userId="649f010e5c151da8" providerId="LiveId" clId="{C58DEA47-3D85-4C72-85E0-8CFA7EBC88F0}" dt="2020-01-05T10:19:12.135" v="8528"/>
          <ac:spMkLst>
            <pc:docMk/>
            <pc:sldMk cId="3151531197" sldId="270"/>
            <ac:spMk id="81" creationId="{0A83EF9A-79CC-4412-B5F6-593F79203284}"/>
          </ac:spMkLst>
        </pc:spChg>
        <pc:spChg chg="add del mod">
          <ac:chgData name="Egil Hansen" userId="649f010e5c151da8" providerId="LiveId" clId="{C58DEA47-3D85-4C72-85E0-8CFA7EBC88F0}" dt="2020-01-04T14:29:41.928" v="4543"/>
          <ac:spMkLst>
            <pc:docMk/>
            <pc:sldMk cId="3151531197" sldId="270"/>
            <ac:spMk id="83" creationId="{B3680D56-B7B1-44F1-BB55-6D739FD8EABA}"/>
          </ac:spMkLst>
        </pc:spChg>
        <pc:spChg chg="mod">
          <ac:chgData name="Egil Hansen" userId="649f010e5c151da8" providerId="LiveId" clId="{C58DEA47-3D85-4C72-85E0-8CFA7EBC88F0}" dt="2020-01-05T10:19:12.135" v="8528"/>
          <ac:spMkLst>
            <pc:docMk/>
            <pc:sldMk cId="3151531197" sldId="270"/>
            <ac:spMk id="86" creationId="{E629648F-9573-4B2C-93F5-F32FC5603BF1}"/>
          </ac:spMkLst>
        </pc:spChg>
        <pc:spChg chg="mod">
          <ac:chgData name="Egil Hansen" userId="649f010e5c151da8" providerId="LiveId" clId="{C58DEA47-3D85-4C72-85E0-8CFA7EBC88F0}" dt="2020-01-05T10:19:12.135" v="8528"/>
          <ac:spMkLst>
            <pc:docMk/>
            <pc:sldMk cId="3151531197" sldId="270"/>
            <ac:spMk id="89" creationId="{D5836BC9-80E2-46F8-B2F2-18AA56971918}"/>
          </ac:spMkLst>
        </pc:spChg>
        <pc:spChg chg="mod">
          <ac:chgData name="Egil Hansen" userId="649f010e5c151da8" providerId="LiveId" clId="{C58DEA47-3D85-4C72-85E0-8CFA7EBC88F0}" dt="2020-01-05T10:19:12.135" v="8528"/>
          <ac:spMkLst>
            <pc:docMk/>
            <pc:sldMk cId="3151531197" sldId="270"/>
            <ac:spMk id="92" creationId="{BD53771F-9C52-4EBC-AA28-43D320FF3AA6}"/>
          </ac:spMkLst>
        </pc:spChg>
        <pc:grpChg chg="add mod ord">
          <ac:chgData name="Egil Hansen" userId="649f010e5c151da8" providerId="LiveId" clId="{C58DEA47-3D85-4C72-85E0-8CFA7EBC88F0}" dt="2020-01-04T14:37:03.235" v="4694" actId="403"/>
          <ac:grpSpMkLst>
            <pc:docMk/>
            <pc:sldMk cId="3151531197" sldId="270"/>
            <ac:grpSpMk id="30" creationId="{B193F8D2-629A-49BB-A0A4-E3B52D4DCD11}"/>
          </ac:grpSpMkLst>
        </pc:grpChg>
        <pc:grpChg chg="add mod">
          <ac:chgData name="Egil Hansen" userId="649f010e5c151da8" providerId="LiveId" clId="{C58DEA47-3D85-4C72-85E0-8CFA7EBC88F0}" dt="2020-01-04T14:37:03.235" v="4694" actId="403"/>
          <ac:grpSpMkLst>
            <pc:docMk/>
            <pc:sldMk cId="3151531197" sldId="270"/>
            <ac:grpSpMk id="31" creationId="{41DD9CE4-A015-4369-B2B5-9A853CE46E9A}"/>
          </ac:grpSpMkLst>
        </pc:grpChg>
        <pc:grpChg chg="add mod">
          <ac:chgData name="Egil Hansen" userId="649f010e5c151da8" providerId="LiveId" clId="{C58DEA47-3D85-4C72-85E0-8CFA7EBC88F0}" dt="2020-01-04T14:37:03.235" v="4694" actId="403"/>
          <ac:grpSpMkLst>
            <pc:docMk/>
            <pc:sldMk cId="3151531197" sldId="270"/>
            <ac:grpSpMk id="32" creationId="{9717F9C4-01E1-47A2-878C-08D59B046DD4}"/>
          </ac:grpSpMkLst>
        </pc:grpChg>
        <pc:grpChg chg="add mod">
          <ac:chgData name="Egil Hansen" userId="649f010e5c151da8" providerId="LiveId" clId="{C58DEA47-3D85-4C72-85E0-8CFA7EBC88F0}" dt="2020-01-04T14:17:16.616" v="4391" actId="164"/>
          <ac:grpSpMkLst>
            <pc:docMk/>
            <pc:sldMk cId="3151531197" sldId="270"/>
            <ac:grpSpMk id="45" creationId="{AD34709E-346E-4666-8F50-974DC153AB96}"/>
          </ac:grpSpMkLst>
        </pc:grpChg>
        <pc:grpChg chg="add mod">
          <ac:chgData name="Egil Hansen" userId="649f010e5c151da8" providerId="LiveId" clId="{C58DEA47-3D85-4C72-85E0-8CFA7EBC88F0}" dt="2020-01-04T14:17:21.265" v="4392" actId="164"/>
          <ac:grpSpMkLst>
            <pc:docMk/>
            <pc:sldMk cId="3151531197" sldId="270"/>
            <ac:grpSpMk id="46" creationId="{FA10FAE2-2E83-4942-82F6-F73D6D51D1B6}"/>
          </ac:grpSpMkLst>
        </pc:grpChg>
        <pc:grpChg chg="add mod">
          <ac:chgData name="Egil Hansen" userId="649f010e5c151da8" providerId="LiveId" clId="{C58DEA47-3D85-4C72-85E0-8CFA7EBC88F0}" dt="2020-01-04T14:37:03.235" v="4694" actId="403"/>
          <ac:grpSpMkLst>
            <pc:docMk/>
            <pc:sldMk cId="3151531197" sldId="270"/>
            <ac:grpSpMk id="53" creationId="{89DFC422-0E00-46A9-909B-737C2894BB45}"/>
          </ac:grpSpMkLst>
        </pc:grpChg>
        <pc:grpChg chg="add mod">
          <ac:chgData name="Egil Hansen" userId="649f010e5c151da8" providerId="LiveId" clId="{C58DEA47-3D85-4C72-85E0-8CFA7EBC88F0}" dt="2020-01-04T14:18:14.995" v="4403" actId="164"/>
          <ac:grpSpMkLst>
            <pc:docMk/>
            <pc:sldMk cId="3151531197" sldId="270"/>
            <ac:grpSpMk id="57" creationId="{5E2210A0-F51F-47B1-B981-41ABD73173FF}"/>
          </ac:grpSpMkLst>
        </pc:grpChg>
        <pc:grpChg chg="add mod">
          <ac:chgData name="Egil Hansen" userId="649f010e5c151da8" providerId="LiveId" clId="{C58DEA47-3D85-4C72-85E0-8CFA7EBC88F0}" dt="2020-01-04T14:18:52.843" v="4412" actId="164"/>
          <ac:grpSpMkLst>
            <pc:docMk/>
            <pc:sldMk cId="3151531197" sldId="270"/>
            <ac:grpSpMk id="62" creationId="{623447EB-1385-4794-85C5-8B2076F4C29B}"/>
          </ac:grpSpMkLst>
        </pc:grpChg>
        <pc:grpChg chg="add mod">
          <ac:chgData name="Egil Hansen" userId="649f010e5c151da8" providerId="LiveId" clId="{C58DEA47-3D85-4C72-85E0-8CFA7EBC88F0}" dt="2020-01-04T14:19:01.352" v="4413" actId="164"/>
          <ac:grpSpMkLst>
            <pc:docMk/>
            <pc:sldMk cId="3151531197" sldId="270"/>
            <ac:grpSpMk id="63" creationId="{0D0EC7F2-FA62-4732-A19A-A9ACD6DB57D3}"/>
          </ac:grpSpMkLst>
        </pc:grpChg>
        <pc:grpChg chg="add mod">
          <ac:chgData name="Egil Hansen" userId="649f010e5c151da8" providerId="LiveId" clId="{C58DEA47-3D85-4C72-85E0-8CFA7EBC88F0}" dt="2020-01-04T14:19:22.002" v="4414" actId="164"/>
          <ac:grpSpMkLst>
            <pc:docMk/>
            <pc:sldMk cId="3151531197" sldId="270"/>
            <ac:grpSpMk id="64" creationId="{EA60F8A3-528A-4D42-B053-B802936BD983}"/>
          </ac:grpSpMkLst>
        </pc:grpChg>
        <pc:grpChg chg="add mod">
          <ac:chgData name="Egil Hansen" userId="649f010e5c151da8" providerId="LiveId" clId="{C58DEA47-3D85-4C72-85E0-8CFA7EBC88F0}" dt="2020-01-04T14:37:33.214" v="4717" actId="1038"/>
          <ac:grpSpMkLst>
            <pc:docMk/>
            <pc:sldMk cId="3151531197" sldId="270"/>
            <ac:grpSpMk id="77" creationId="{3EB6CC76-D252-4DF3-BC8F-8F841F8347AB}"/>
          </ac:grpSpMkLst>
        </pc:grpChg>
        <pc:grpChg chg="add mod">
          <ac:chgData name="Egil Hansen" userId="649f010e5c151da8" providerId="LiveId" clId="{C58DEA47-3D85-4C72-85E0-8CFA7EBC88F0}" dt="2020-01-04T15:25:31.966" v="4851" actId="20577"/>
          <ac:grpSpMkLst>
            <pc:docMk/>
            <pc:sldMk cId="3151531197" sldId="270"/>
            <ac:grpSpMk id="78" creationId="{7E8198D7-7EE1-40F6-8FC7-DE9848B0BA46}"/>
          </ac:grpSpMkLst>
        </pc:grpChg>
        <pc:grpChg chg="add mod">
          <ac:chgData name="Egil Hansen" userId="649f010e5c151da8" providerId="LiveId" clId="{C58DEA47-3D85-4C72-85E0-8CFA7EBC88F0}" dt="2020-01-04T14:37:38.480" v="4729" actId="1037"/>
          <ac:grpSpMkLst>
            <pc:docMk/>
            <pc:sldMk cId="3151531197" sldId="270"/>
            <ac:grpSpMk id="79" creationId="{68F98B76-B017-434C-82E0-9D49EE161630}"/>
          </ac:grpSpMkLst>
        </pc:grpChg>
        <pc:grpChg chg="add mod">
          <ac:chgData name="Egil Hansen" userId="649f010e5c151da8" providerId="LiveId" clId="{C58DEA47-3D85-4C72-85E0-8CFA7EBC88F0}" dt="2020-01-04T14:33:34.688" v="4670" actId="1076"/>
          <ac:grpSpMkLst>
            <pc:docMk/>
            <pc:sldMk cId="3151531197" sldId="270"/>
            <ac:grpSpMk id="80" creationId="{256E5FB6-6B1E-432D-B089-C5A07E46FAE0}"/>
          </ac:grpSpMkLst>
        </pc:grpChg>
        <pc:grpChg chg="add mod">
          <ac:chgData name="Egil Hansen" userId="649f010e5c151da8" providerId="LiveId" clId="{C58DEA47-3D85-4C72-85E0-8CFA7EBC88F0}" dt="2020-01-04T14:33:56.452" v="4674" actId="1076"/>
          <ac:grpSpMkLst>
            <pc:docMk/>
            <pc:sldMk cId="3151531197" sldId="270"/>
            <ac:grpSpMk id="85" creationId="{CFF75490-44E8-47B1-B761-C570ADD11D72}"/>
          </ac:grpSpMkLst>
        </pc:grpChg>
        <pc:grpChg chg="add mod">
          <ac:chgData name="Egil Hansen" userId="649f010e5c151da8" providerId="LiveId" clId="{C58DEA47-3D85-4C72-85E0-8CFA7EBC88F0}" dt="2020-01-04T14:32:11.092" v="4658" actId="1076"/>
          <ac:grpSpMkLst>
            <pc:docMk/>
            <pc:sldMk cId="3151531197" sldId="270"/>
            <ac:grpSpMk id="88" creationId="{60984FA7-954E-4542-B4C6-876CBF991EB0}"/>
          </ac:grpSpMkLst>
        </pc:grpChg>
        <pc:grpChg chg="add mod">
          <ac:chgData name="Egil Hansen" userId="649f010e5c151da8" providerId="LiveId" clId="{C58DEA47-3D85-4C72-85E0-8CFA7EBC88F0}" dt="2020-01-04T14:32:57.822" v="4665" actId="1076"/>
          <ac:grpSpMkLst>
            <pc:docMk/>
            <pc:sldMk cId="3151531197" sldId="270"/>
            <ac:grpSpMk id="91" creationId="{7C3EB883-44F4-474C-81A1-3D2FFCBAC463}"/>
          </ac:grpSpMkLst>
        </pc:grpChg>
        <pc:picChg chg="add del mod ord">
          <ac:chgData name="Egil Hansen" userId="649f010e5c151da8" providerId="LiveId" clId="{C58DEA47-3D85-4C72-85E0-8CFA7EBC88F0}" dt="2020-01-04T13:18:52.684" v="2859" actId="478"/>
          <ac:picMkLst>
            <pc:docMk/>
            <pc:sldMk cId="3151531197" sldId="270"/>
            <ac:picMk id="9" creationId="{4A5D1B92-3D27-436C-A2B7-A08FC3293DC3}"/>
          </ac:picMkLst>
        </pc:picChg>
        <pc:picChg chg="add del mod">
          <ac:chgData name="Egil Hansen" userId="649f010e5c151da8" providerId="LiveId" clId="{C58DEA47-3D85-4C72-85E0-8CFA7EBC88F0}" dt="2020-01-05T10:17:29.926" v="8445" actId="478"/>
          <ac:picMkLst>
            <pc:docMk/>
            <pc:sldMk cId="3151531197" sldId="270"/>
            <ac:picMk id="10" creationId="{2BEA144E-F72B-4798-A3CC-5B5725A04E94}"/>
          </ac:picMkLst>
        </pc:picChg>
        <pc:cxnChg chg="add mod">
          <ac:chgData name="Egil Hansen" userId="649f010e5c151da8" providerId="LiveId" clId="{C58DEA47-3D85-4C72-85E0-8CFA7EBC88F0}" dt="2020-01-05T10:19:12.135" v="8528"/>
          <ac:cxnSpMkLst>
            <pc:docMk/>
            <pc:sldMk cId="3151531197" sldId="270"/>
            <ac:cxnSpMk id="22" creationId="{61876B83-11DA-4EFC-9504-523F10E7A2D7}"/>
          </ac:cxnSpMkLst>
        </pc:cxnChg>
        <pc:cxnChg chg="add mod">
          <ac:chgData name="Egil Hansen" userId="649f010e5c151da8" providerId="LiveId" clId="{C58DEA47-3D85-4C72-85E0-8CFA7EBC88F0}" dt="2020-01-05T10:19:12.135" v="8528"/>
          <ac:cxnSpMkLst>
            <pc:docMk/>
            <pc:sldMk cId="3151531197" sldId="270"/>
            <ac:cxnSpMk id="25" creationId="{8CDAACB5-F61F-4110-8850-89F18485BD5C}"/>
          </ac:cxnSpMkLst>
        </pc:cxnChg>
        <pc:cxnChg chg="add mod">
          <ac:chgData name="Egil Hansen" userId="649f010e5c151da8" providerId="LiveId" clId="{C58DEA47-3D85-4C72-85E0-8CFA7EBC88F0}" dt="2020-01-05T10:19:12.135" v="8528"/>
          <ac:cxnSpMkLst>
            <pc:docMk/>
            <pc:sldMk cId="3151531197" sldId="270"/>
            <ac:cxnSpMk id="27" creationId="{C6741EC7-7700-4F25-88F4-2AF780ECE031}"/>
          </ac:cxnSpMkLst>
        </pc:cxnChg>
        <pc:cxnChg chg="add mod">
          <ac:chgData name="Egil Hansen" userId="649f010e5c151da8" providerId="LiveId" clId="{C58DEA47-3D85-4C72-85E0-8CFA7EBC88F0}" dt="2020-01-05T10:19:12.135" v="8528"/>
          <ac:cxnSpMkLst>
            <pc:docMk/>
            <pc:sldMk cId="3151531197" sldId="270"/>
            <ac:cxnSpMk id="34" creationId="{7DBFB012-0903-4FC0-9D06-26764090D939}"/>
          </ac:cxnSpMkLst>
        </pc:cxnChg>
        <pc:cxnChg chg="add mod">
          <ac:chgData name="Egil Hansen" userId="649f010e5c151da8" providerId="LiveId" clId="{C58DEA47-3D85-4C72-85E0-8CFA7EBC88F0}" dt="2020-01-05T10:19:12.135" v="8528"/>
          <ac:cxnSpMkLst>
            <pc:docMk/>
            <pc:sldMk cId="3151531197" sldId="270"/>
            <ac:cxnSpMk id="39" creationId="{28261050-913A-4712-813A-EBC4C59B588A}"/>
          </ac:cxnSpMkLst>
        </pc:cxnChg>
        <pc:cxnChg chg="add mod">
          <ac:chgData name="Egil Hansen" userId="649f010e5c151da8" providerId="LiveId" clId="{C58DEA47-3D85-4C72-85E0-8CFA7EBC88F0}" dt="2020-01-05T10:19:12.135" v="8528"/>
          <ac:cxnSpMkLst>
            <pc:docMk/>
            <pc:sldMk cId="3151531197" sldId="270"/>
            <ac:cxnSpMk id="42" creationId="{3E764874-5111-4A54-8C6E-DB68B28B0E9B}"/>
          </ac:cxnSpMkLst>
        </pc:cxnChg>
        <pc:cxnChg chg="add mod">
          <ac:chgData name="Egil Hansen" userId="649f010e5c151da8" providerId="LiveId" clId="{C58DEA47-3D85-4C72-85E0-8CFA7EBC88F0}" dt="2020-01-05T10:19:12.135" v="8528"/>
          <ac:cxnSpMkLst>
            <pc:docMk/>
            <pc:sldMk cId="3151531197" sldId="270"/>
            <ac:cxnSpMk id="47" creationId="{2395D5EF-1973-42AC-99A8-1D3ACD624B5D}"/>
          </ac:cxnSpMkLst>
        </pc:cxnChg>
        <pc:cxnChg chg="add mod">
          <ac:chgData name="Egil Hansen" userId="649f010e5c151da8" providerId="LiveId" clId="{C58DEA47-3D85-4C72-85E0-8CFA7EBC88F0}" dt="2020-01-05T10:19:12.135" v="8528"/>
          <ac:cxnSpMkLst>
            <pc:docMk/>
            <pc:sldMk cId="3151531197" sldId="270"/>
            <ac:cxnSpMk id="50" creationId="{C835B43A-E223-43F2-B497-E316F2C8D0C6}"/>
          </ac:cxnSpMkLst>
        </pc:cxnChg>
        <pc:cxnChg chg="add mod">
          <ac:chgData name="Egil Hansen" userId="649f010e5c151da8" providerId="LiveId" clId="{C58DEA47-3D85-4C72-85E0-8CFA7EBC88F0}" dt="2020-01-05T10:19:12.135" v="8528"/>
          <ac:cxnSpMkLst>
            <pc:docMk/>
            <pc:sldMk cId="3151531197" sldId="270"/>
            <ac:cxnSpMk id="54" creationId="{1EFA0B33-1CA9-4699-A9E9-E50DB5A45AAD}"/>
          </ac:cxnSpMkLst>
        </pc:cxnChg>
        <pc:cxnChg chg="add mod">
          <ac:chgData name="Egil Hansen" userId="649f010e5c151da8" providerId="LiveId" clId="{C58DEA47-3D85-4C72-85E0-8CFA7EBC88F0}" dt="2020-01-05T10:19:12.135" v="8528"/>
          <ac:cxnSpMkLst>
            <pc:docMk/>
            <pc:sldMk cId="3151531197" sldId="270"/>
            <ac:cxnSpMk id="58" creationId="{F4721B74-9C85-436B-A0EC-33831F0F8CC0}"/>
          </ac:cxnSpMkLst>
        </pc:cxnChg>
        <pc:cxnChg chg="add mod">
          <ac:chgData name="Egil Hansen" userId="649f010e5c151da8" providerId="LiveId" clId="{C58DEA47-3D85-4C72-85E0-8CFA7EBC88F0}" dt="2020-01-05T10:19:12.135" v="8528"/>
          <ac:cxnSpMkLst>
            <pc:docMk/>
            <pc:sldMk cId="3151531197" sldId="270"/>
            <ac:cxnSpMk id="68" creationId="{E3208882-AD38-42EE-99BA-A7A936104FC7}"/>
          </ac:cxnSpMkLst>
        </pc:cxnChg>
        <pc:cxnChg chg="add mod">
          <ac:chgData name="Egil Hansen" userId="649f010e5c151da8" providerId="LiveId" clId="{C58DEA47-3D85-4C72-85E0-8CFA7EBC88F0}" dt="2020-01-05T10:19:12.135" v="8528"/>
          <ac:cxnSpMkLst>
            <pc:docMk/>
            <pc:sldMk cId="3151531197" sldId="270"/>
            <ac:cxnSpMk id="70" creationId="{2C574795-8068-4194-B7FD-C9B2E8107E20}"/>
          </ac:cxnSpMkLst>
        </pc:cxnChg>
        <pc:cxnChg chg="add mod">
          <ac:chgData name="Egil Hansen" userId="649f010e5c151da8" providerId="LiveId" clId="{C58DEA47-3D85-4C72-85E0-8CFA7EBC88F0}" dt="2020-01-05T10:19:12.135" v="8528"/>
          <ac:cxnSpMkLst>
            <pc:docMk/>
            <pc:sldMk cId="3151531197" sldId="270"/>
            <ac:cxnSpMk id="72" creationId="{DBE043D5-D48F-4C0F-B87F-5ED2A7923E3D}"/>
          </ac:cxnSpMkLst>
        </pc:cxnChg>
        <pc:cxnChg chg="mod">
          <ac:chgData name="Egil Hansen" userId="649f010e5c151da8" providerId="LiveId" clId="{C58DEA47-3D85-4C72-85E0-8CFA7EBC88F0}" dt="2020-01-05T10:19:12.135" v="8528"/>
          <ac:cxnSpMkLst>
            <pc:docMk/>
            <pc:sldMk cId="3151531197" sldId="270"/>
            <ac:cxnSpMk id="82" creationId="{2FB65CCE-8B7A-41D5-A2F0-20015DF71FDE}"/>
          </ac:cxnSpMkLst>
        </pc:cxnChg>
        <pc:cxnChg chg="add del">
          <ac:chgData name="Egil Hansen" userId="649f010e5c151da8" providerId="LiveId" clId="{C58DEA47-3D85-4C72-85E0-8CFA7EBC88F0}" dt="2020-01-04T14:29:52.252" v="4545"/>
          <ac:cxnSpMkLst>
            <pc:docMk/>
            <pc:sldMk cId="3151531197" sldId="270"/>
            <ac:cxnSpMk id="84" creationId="{4023A99C-9225-4820-80BE-732F4A6A994C}"/>
          </ac:cxnSpMkLst>
        </pc:cxnChg>
        <pc:cxnChg chg="mod">
          <ac:chgData name="Egil Hansen" userId="649f010e5c151da8" providerId="LiveId" clId="{C58DEA47-3D85-4C72-85E0-8CFA7EBC88F0}" dt="2020-01-05T10:19:12.135" v="8528"/>
          <ac:cxnSpMkLst>
            <pc:docMk/>
            <pc:sldMk cId="3151531197" sldId="270"/>
            <ac:cxnSpMk id="87" creationId="{5F33CDD5-F1B6-45F6-9FAF-DF19770DCD44}"/>
          </ac:cxnSpMkLst>
        </pc:cxnChg>
        <pc:cxnChg chg="mod">
          <ac:chgData name="Egil Hansen" userId="649f010e5c151da8" providerId="LiveId" clId="{C58DEA47-3D85-4C72-85E0-8CFA7EBC88F0}" dt="2020-01-05T10:19:12.135" v="8528"/>
          <ac:cxnSpMkLst>
            <pc:docMk/>
            <pc:sldMk cId="3151531197" sldId="270"/>
            <ac:cxnSpMk id="90" creationId="{A82DAE55-8E30-421F-8C97-6341C476BCA5}"/>
          </ac:cxnSpMkLst>
        </pc:cxnChg>
        <pc:cxnChg chg="mod">
          <ac:chgData name="Egil Hansen" userId="649f010e5c151da8" providerId="LiveId" clId="{C58DEA47-3D85-4C72-85E0-8CFA7EBC88F0}" dt="2020-01-05T10:19:12.135" v="8528"/>
          <ac:cxnSpMkLst>
            <pc:docMk/>
            <pc:sldMk cId="3151531197" sldId="270"/>
            <ac:cxnSpMk id="93" creationId="{076B2F84-F83B-40CC-8E20-CB8716018D7E}"/>
          </ac:cxnSpMkLst>
        </pc:cxnChg>
      </pc:sldChg>
      <pc:sldChg chg="addSp delSp modSp add modNotesTx">
        <pc:chgData name="Egil Hansen" userId="649f010e5c151da8" providerId="LiveId" clId="{C58DEA47-3D85-4C72-85E0-8CFA7EBC88F0}" dt="2020-01-14T12:31:36.127" v="58076" actId="20577"/>
        <pc:sldMkLst>
          <pc:docMk/>
          <pc:sldMk cId="3639399524" sldId="271"/>
        </pc:sldMkLst>
        <pc:spChg chg="mod">
          <ac:chgData name="Egil Hansen" userId="649f010e5c151da8" providerId="LiveId" clId="{C58DEA47-3D85-4C72-85E0-8CFA7EBC88F0}" dt="2020-01-04T16:38:04.424" v="8285" actId="20577"/>
          <ac:spMkLst>
            <pc:docMk/>
            <pc:sldMk cId="3639399524" sldId="271"/>
            <ac:spMk id="2" creationId="{2BF84AE8-7F36-43BC-9DDC-5DCEF6A80DA0}"/>
          </ac:spMkLst>
        </pc:spChg>
        <pc:spChg chg="mod">
          <ac:chgData name="Egil Hansen" userId="649f010e5c151da8" providerId="LiveId" clId="{C58DEA47-3D85-4C72-85E0-8CFA7EBC88F0}" dt="2020-01-03T14:03:10.039" v="2393" actId="6549"/>
          <ac:spMkLst>
            <pc:docMk/>
            <pc:sldMk cId="3639399524" sldId="271"/>
            <ac:spMk id="3" creationId="{813E4D24-8237-49D1-A882-214C06089F1A}"/>
          </ac:spMkLst>
        </pc:spChg>
        <pc:spChg chg="add del">
          <ac:chgData name="Egil Hansen" userId="649f010e5c151da8" providerId="LiveId" clId="{C58DEA47-3D85-4C72-85E0-8CFA7EBC88F0}" dt="2020-01-04T16:37:32.517" v="8249"/>
          <ac:spMkLst>
            <pc:docMk/>
            <pc:sldMk cId="3639399524" sldId="271"/>
            <ac:spMk id="4" creationId="{D61E6850-F0D8-4266-A786-E018AE18153B}"/>
          </ac:spMkLst>
        </pc:spChg>
        <pc:picChg chg="add mod">
          <ac:chgData name="Egil Hansen" userId="649f010e5c151da8" providerId="LiveId" clId="{C58DEA47-3D85-4C72-85E0-8CFA7EBC88F0}" dt="2020-01-04T16:37:48.574" v="8256" actId="1076"/>
          <ac:picMkLst>
            <pc:docMk/>
            <pc:sldMk cId="3639399524" sldId="271"/>
            <ac:picMk id="5" creationId="{87AC72FD-4B44-4AFB-96E3-7B07CE2C2185}"/>
          </ac:picMkLst>
        </pc:picChg>
      </pc:sldChg>
      <pc:sldChg chg="addSp delSp modSp add modAnim modNotesTx">
        <pc:chgData name="Egil Hansen" userId="649f010e5c151da8" providerId="LiveId" clId="{C58DEA47-3D85-4C72-85E0-8CFA7EBC88F0}" dt="2020-01-14T12:32:23.828" v="58121" actId="20577"/>
        <pc:sldMkLst>
          <pc:docMk/>
          <pc:sldMk cId="2499027358" sldId="272"/>
        </pc:sldMkLst>
        <pc:spChg chg="add del mod">
          <ac:chgData name="Egil Hansen" userId="649f010e5c151da8" providerId="LiveId" clId="{C58DEA47-3D85-4C72-85E0-8CFA7EBC88F0}" dt="2020-01-12T11:21:29.066" v="46349" actId="20577"/>
          <ac:spMkLst>
            <pc:docMk/>
            <pc:sldMk cId="2499027358" sldId="272"/>
            <ac:spMk id="2" creationId="{2CF56514-DF36-4A5E-9EDE-41C3082C43DC}"/>
          </ac:spMkLst>
        </pc:spChg>
        <pc:spChg chg="mod">
          <ac:chgData name="Egil Hansen" userId="649f010e5c151da8" providerId="LiveId" clId="{C58DEA47-3D85-4C72-85E0-8CFA7EBC88F0}" dt="2020-01-12T11:16:13.805" v="46233" actId="404"/>
          <ac:spMkLst>
            <pc:docMk/>
            <pc:sldMk cId="2499027358" sldId="272"/>
            <ac:spMk id="3" creationId="{138C7BF0-AEB3-479F-BD7E-0CA728E0E8D1}"/>
          </ac:spMkLst>
        </pc:spChg>
        <pc:spChg chg="add mod">
          <ac:chgData name="Egil Hansen" userId="649f010e5c151da8" providerId="LiveId" clId="{C58DEA47-3D85-4C72-85E0-8CFA7EBC88F0}" dt="2020-01-12T11:24:16.061" v="46363" actId="1076"/>
          <ac:spMkLst>
            <pc:docMk/>
            <pc:sldMk cId="2499027358" sldId="272"/>
            <ac:spMk id="8" creationId="{A32FF4A4-5915-43A1-9F8B-FF74F45F6E4A}"/>
          </ac:spMkLst>
        </pc:spChg>
        <pc:picChg chg="add del mod">
          <ac:chgData name="Egil Hansen" userId="649f010e5c151da8" providerId="LiveId" clId="{C58DEA47-3D85-4C72-85E0-8CFA7EBC88F0}" dt="2020-01-04T12:15:53.568" v="2550" actId="478"/>
          <ac:picMkLst>
            <pc:docMk/>
            <pc:sldMk cId="2499027358" sldId="272"/>
            <ac:picMk id="4" creationId="{4BF2A6FB-1892-491D-9336-ACFA53996C20}"/>
          </ac:picMkLst>
        </pc:picChg>
        <pc:picChg chg="add del mod">
          <ac:chgData name="Egil Hansen" userId="649f010e5c151da8" providerId="LiveId" clId="{C58DEA47-3D85-4C72-85E0-8CFA7EBC88F0}" dt="2020-01-04T12:17:09.614" v="2561"/>
          <ac:picMkLst>
            <pc:docMk/>
            <pc:sldMk cId="2499027358" sldId="272"/>
            <ac:picMk id="5" creationId="{B83B260B-DBB0-41EE-8956-0B6E77A65822}"/>
          </ac:picMkLst>
        </pc:picChg>
        <pc:picChg chg="add del mod">
          <ac:chgData name="Egil Hansen" userId="649f010e5c151da8" providerId="LiveId" clId="{C58DEA47-3D85-4C72-85E0-8CFA7EBC88F0}" dt="2020-01-04T12:17:08.300" v="2558"/>
          <ac:picMkLst>
            <pc:docMk/>
            <pc:sldMk cId="2499027358" sldId="272"/>
            <ac:picMk id="6" creationId="{4D9B8FC2-719A-42FC-89DA-5244297E1B78}"/>
          </ac:picMkLst>
        </pc:picChg>
        <pc:picChg chg="add mod">
          <ac:chgData name="Egil Hansen" userId="649f010e5c151da8" providerId="LiveId" clId="{C58DEA47-3D85-4C72-85E0-8CFA7EBC88F0}" dt="2020-01-12T11:15:51.449" v="46226" actId="1076"/>
          <ac:picMkLst>
            <pc:docMk/>
            <pc:sldMk cId="2499027358" sldId="272"/>
            <ac:picMk id="7" creationId="{953023B0-28C9-4DCF-9352-CB5B9E0DBA08}"/>
          </ac:picMkLst>
        </pc:picChg>
      </pc:sldChg>
      <pc:sldChg chg="addSp delSp modSp add modTransition addAnim delAnim modAnim modNotesTx">
        <pc:chgData name="Egil Hansen" userId="649f010e5c151da8" providerId="LiveId" clId="{C58DEA47-3D85-4C72-85E0-8CFA7EBC88F0}" dt="2020-01-09T21:54:23.571" v="20322"/>
        <pc:sldMkLst>
          <pc:docMk/>
          <pc:sldMk cId="3882285737" sldId="273"/>
        </pc:sldMkLst>
        <pc:spChg chg="add del mod">
          <ac:chgData name="Egil Hansen" userId="649f010e5c151da8" providerId="LiveId" clId="{C58DEA47-3D85-4C72-85E0-8CFA7EBC88F0}" dt="2020-01-04T15:15:56.854" v="4777" actId="11529"/>
          <ac:spMkLst>
            <pc:docMk/>
            <pc:sldMk cId="3882285737" sldId="273"/>
            <ac:spMk id="2" creationId="{99096DEB-D56F-44CA-9A47-18827B6AB831}"/>
          </ac:spMkLst>
        </pc:spChg>
        <pc:spChg chg="mod">
          <ac:chgData name="Egil Hansen" userId="649f010e5c151da8" providerId="LiveId" clId="{C58DEA47-3D85-4C72-85E0-8CFA7EBC88F0}" dt="2020-01-06T21:38:51.993" v="15199" actId="313"/>
          <ac:spMkLst>
            <pc:docMk/>
            <pc:sldMk cId="3882285737" sldId="273"/>
            <ac:spMk id="3" creationId="{6FDD34AC-C98F-4A94-82F3-57F247C3B174}"/>
          </ac:spMkLst>
        </pc:spChg>
        <pc:spChg chg="del">
          <ac:chgData name="Egil Hansen" userId="649f010e5c151da8" providerId="LiveId" clId="{C58DEA47-3D85-4C72-85E0-8CFA7EBC88F0}" dt="2020-01-04T15:10:22.974" v="4752" actId="478"/>
          <ac:spMkLst>
            <pc:docMk/>
            <pc:sldMk cId="3882285737" sldId="273"/>
            <ac:spMk id="4" creationId="{E61AB9DD-7059-494E-9BE8-67B4BF4FA900}"/>
          </ac:spMkLst>
        </pc:spChg>
        <pc:spChg chg="add del mod">
          <ac:chgData name="Egil Hansen" userId="649f010e5c151da8" providerId="LiveId" clId="{C58DEA47-3D85-4C72-85E0-8CFA7EBC88F0}" dt="2020-01-04T15:16:40.251" v="4785" actId="478"/>
          <ac:spMkLst>
            <pc:docMk/>
            <pc:sldMk cId="3882285737" sldId="273"/>
            <ac:spMk id="5" creationId="{63A5243D-5665-4565-A9BD-A2C50FEB85A0}"/>
          </ac:spMkLst>
        </pc:spChg>
        <pc:spChg chg="del mod ord">
          <ac:chgData name="Egil Hansen" userId="649f010e5c151da8" providerId="LiveId" clId="{C58DEA47-3D85-4C72-85E0-8CFA7EBC88F0}" dt="2020-01-05T10:24:45.649" v="8610" actId="478"/>
          <ac:spMkLst>
            <pc:docMk/>
            <pc:sldMk cId="3882285737" sldId="273"/>
            <ac:spMk id="6" creationId="{3F5E58FB-47F5-4EA0-BD2F-335FFCE83813}"/>
          </ac:spMkLst>
        </pc:spChg>
        <pc:spChg chg="mod">
          <ac:chgData name="Egil Hansen" userId="649f010e5c151da8" providerId="LiveId" clId="{C58DEA47-3D85-4C72-85E0-8CFA7EBC88F0}" dt="2020-01-05T10:26:31.251" v="8616"/>
          <ac:spMkLst>
            <pc:docMk/>
            <pc:sldMk cId="3882285737" sldId="273"/>
            <ac:spMk id="12" creationId="{B35C0790-ADF4-4CC9-BBAB-B8D806C6A662}"/>
          </ac:spMkLst>
        </pc:spChg>
        <pc:spChg chg="mod">
          <ac:chgData name="Egil Hansen" userId="649f010e5c151da8" providerId="LiveId" clId="{C58DEA47-3D85-4C72-85E0-8CFA7EBC88F0}" dt="2020-01-05T10:26:31.251" v="8616"/>
          <ac:spMkLst>
            <pc:docMk/>
            <pc:sldMk cId="3882285737" sldId="273"/>
            <ac:spMk id="13" creationId="{5211DDCF-59FA-4679-BF7C-655EC89D6657}"/>
          </ac:spMkLst>
        </pc:spChg>
        <pc:spChg chg="mod">
          <ac:chgData name="Egil Hansen" userId="649f010e5c151da8" providerId="LiveId" clId="{C58DEA47-3D85-4C72-85E0-8CFA7EBC88F0}" dt="2020-01-05T10:26:31.251" v="8616"/>
          <ac:spMkLst>
            <pc:docMk/>
            <pc:sldMk cId="3882285737" sldId="273"/>
            <ac:spMk id="14" creationId="{69015830-2B03-43C8-A539-FD6D31988036}"/>
          </ac:spMkLst>
        </pc:spChg>
        <pc:spChg chg="mod">
          <ac:chgData name="Egil Hansen" userId="649f010e5c151da8" providerId="LiveId" clId="{C58DEA47-3D85-4C72-85E0-8CFA7EBC88F0}" dt="2020-01-05T10:26:31.251" v="8616"/>
          <ac:spMkLst>
            <pc:docMk/>
            <pc:sldMk cId="3882285737" sldId="273"/>
            <ac:spMk id="15" creationId="{65C33A3A-27DE-4A3F-8698-AB741D091FDD}"/>
          </ac:spMkLst>
        </pc:spChg>
        <pc:spChg chg="mod">
          <ac:chgData name="Egil Hansen" userId="649f010e5c151da8" providerId="LiveId" clId="{C58DEA47-3D85-4C72-85E0-8CFA7EBC88F0}" dt="2020-01-05T10:26:31.251" v="8616"/>
          <ac:spMkLst>
            <pc:docMk/>
            <pc:sldMk cId="3882285737" sldId="273"/>
            <ac:spMk id="16" creationId="{F7057A9D-DEA5-4C89-AFB8-7972DC44FDB5}"/>
          </ac:spMkLst>
        </pc:spChg>
        <pc:spChg chg="mod">
          <ac:chgData name="Egil Hansen" userId="649f010e5c151da8" providerId="LiveId" clId="{C58DEA47-3D85-4C72-85E0-8CFA7EBC88F0}" dt="2020-01-05T10:26:31.251" v="8616"/>
          <ac:spMkLst>
            <pc:docMk/>
            <pc:sldMk cId="3882285737" sldId="273"/>
            <ac:spMk id="17" creationId="{ADECA0E1-E096-466B-BDDE-6328024AC325}"/>
          </ac:spMkLst>
        </pc:spChg>
        <pc:spChg chg="mod">
          <ac:chgData name="Egil Hansen" userId="649f010e5c151da8" providerId="LiveId" clId="{C58DEA47-3D85-4C72-85E0-8CFA7EBC88F0}" dt="2020-01-05T10:26:31.251" v="8616"/>
          <ac:spMkLst>
            <pc:docMk/>
            <pc:sldMk cId="3882285737" sldId="273"/>
            <ac:spMk id="18" creationId="{2DCADAD4-8391-4375-B73C-C3A5621BEB55}"/>
          </ac:spMkLst>
        </pc:spChg>
        <pc:spChg chg="add del mod ord">
          <ac:chgData name="Egil Hansen" userId="649f010e5c151da8" providerId="LiveId" clId="{C58DEA47-3D85-4C72-85E0-8CFA7EBC88F0}" dt="2020-01-06T15:43:42.462" v="14166" actId="255"/>
          <ac:spMkLst>
            <pc:docMk/>
            <pc:sldMk cId="3882285737" sldId="273"/>
            <ac:spMk id="29" creationId="{9F628885-25B1-4851-95A7-1BEDCD9C8642}"/>
          </ac:spMkLst>
        </pc:spChg>
        <pc:spChg chg="mod">
          <ac:chgData name="Egil Hansen" userId="649f010e5c151da8" providerId="LiveId" clId="{C58DEA47-3D85-4C72-85E0-8CFA7EBC88F0}" dt="2020-01-05T10:26:31.251" v="8616"/>
          <ac:spMkLst>
            <pc:docMk/>
            <pc:sldMk cId="3882285737" sldId="273"/>
            <ac:spMk id="33" creationId="{9D72C213-4B53-4B33-AAAF-BF5956FC3A3B}"/>
          </ac:spMkLst>
        </pc:spChg>
        <pc:spChg chg="add mod ord">
          <ac:chgData name="Egil Hansen" userId="649f010e5c151da8" providerId="LiveId" clId="{C58DEA47-3D85-4C72-85E0-8CFA7EBC88F0}" dt="2020-01-06T15:43:22.721" v="14161" actId="167"/>
          <ac:spMkLst>
            <pc:docMk/>
            <pc:sldMk cId="3882285737" sldId="273"/>
            <ac:spMk id="59" creationId="{41E7648D-0A0A-4D50-9AD6-502CDB46C02E}"/>
          </ac:spMkLst>
        </pc:spChg>
        <pc:spChg chg="mod">
          <ac:chgData name="Egil Hansen" userId="649f010e5c151da8" providerId="LiveId" clId="{C58DEA47-3D85-4C72-85E0-8CFA7EBC88F0}" dt="2020-01-05T10:26:31.251" v="8616"/>
          <ac:spMkLst>
            <pc:docMk/>
            <pc:sldMk cId="3882285737" sldId="273"/>
            <ac:spMk id="66" creationId="{F0ACE1AD-3B31-4C80-B88B-AB0D5E5385A1}"/>
          </ac:spMkLst>
        </pc:spChg>
        <pc:spChg chg="mod">
          <ac:chgData name="Egil Hansen" userId="649f010e5c151da8" providerId="LiveId" clId="{C58DEA47-3D85-4C72-85E0-8CFA7EBC88F0}" dt="2020-01-05T10:26:31.251" v="8616"/>
          <ac:spMkLst>
            <pc:docMk/>
            <pc:sldMk cId="3882285737" sldId="273"/>
            <ac:spMk id="67" creationId="{64FC8ABE-D7C9-45B0-8D9A-60183E63312E}"/>
          </ac:spMkLst>
        </pc:spChg>
        <pc:spChg chg="mod">
          <ac:chgData name="Egil Hansen" userId="649f010e5c151da8" providerId="LiveId" clId="{C58DEA47-3D85-4C72-85E0-8CFA7EBC88F0}" dt="2020-01-05T10:26:31.251" v="8616"/>
          <ac:spMkLst>
            <pc:docMk/>
            <pc:sldMk cId="3882285737" sldId="273"/>
            <ac:spMk id="81" creationId="{0A83EF9A-79CC-4412-B5F6-593F79203284}"/>
          </ac:spMkLst>
        </pc:spChg>
        <pc:spChg chg="mod">
          <ac:chgData name="Egil Hansen" userId="649f010e5c151da8" providerId="LiveId" clId="{C58DEA47-3D85-4C72-85E0-8CFA7EBC88F0}" dt="2020-01-05T10:26:31.251" v="8616"/>
          <ac:spMkLst>
            <pc:docMk/>
            <pc:sldMk cId="3882285737" sldId="273"/>
            <ac:spMk id="86" creationId="{E629648F-9573-4B2C-93F5-F32FC5603BF1}"/>
          </ac:spMkLst>
        </pc:spChg>
        <pc:spChg chg="mod">
          <ac:chgData name="Egil Hansen" userId="649f010e5c151da8" providerId="LiveId" clId="{C58DEA47-3D85-4C72-85E0-8CFA7EBC88F0}" dt="2020-01-05T10:26:31.251" v="8616"/>
          <ac:spMkLst>
            <pc:docMk/>
            <pc:sldMk cId="3882285737" sldId="273"/>
            <ac:spMk id="89" creationId="{D5836BC9-80E2-46F8-B2F2-18AA56971918}"/>
          </ac:spMkLst>
        </pc:spChg>
        <pc:spChg chg="mod">
          <ac:chgData name="Egil Hansen" userId="649f010e5c151da8" providerId="LiveId" clId="{C58DEA47-3D85-4C72-85E0-8CFA7EBC88F0}" dt="2020-01-05T10:26:31.251" v="8616"/>
          <ac:spMkLst>
            <pc:docMk/>
            <pc:sldMk cId="3882285737" sldId="273"/>
            <ac:spMk id="92" creationId="{BD53771F-9C52-4EBC-AA28-43D320FF3AA6}"/>
          </ac:spMkLst>
        </pc:spChg>
        <pc:grpChg chg="del">
          <ac:chgData name="Egil Hansen" userId="649f010e5c151da8" providerId="LiveId" clId="{C58DEA47-3D85-4C72-85E0-8CFA7EBC88F0}" dt="2020-01-04T15:08:14.859" v="4739" actId="478"/>
          <ac:grpSpMkLst>
            <pc:docMk/>
            <pc:sldMk cId="3882285737" sldId="273"/>
            <ac:grpSpMk id="30" creationId="{B193F8D2-629A-49BB-A0A4-E3B52D4DCD11}"/>
          </ac:grpSpMkLst>
        </pc:grpChg>
        <pc:grpChg chg="del">
          <ac:chgData name="Egil Hansen" userId="649f010e5c151da8" providerId="LiveId" clId="{C58DEA47-3D85-4C72-85E0-8CFA7EBC88F0}" dt="2020-01-04T15:08:26.762" v="4741" actId="478"/>
          <ac:grpSpMkLst>
            <pc:docMk/>
            <pc:sldMk cId="3882285737" sldId="273"/>
            <ac:grpSpMk id="31" creationId="{41DD9CE4-A015-4369-B2B5-9A853CE46E9A}"/>
          </ac:grpSpMkLst>
        </pc:grpChg>
        <pc:grpChg chg="del">
          <ac:chgData name="Egil Hansen" userId="649f010e5c151da8" providerId="LiveId" clId="{C58DEA47-3D85-4C72-85E0-8CFA7EBC88F0}" dt="2020-01-04T15:08:22.118" v="4740" actId="478"/>
          <ac:grpSpMkLst>
            <pc:docMk/>
            <pc:sldMk cId="3882285737" sldId="273"/>
            <ac:grpSpMk id="32" creationId="{9717F9C4-01E1-47A2-878C-08D59B046DD4}"/>
          </ac:grpSpMkLst>
        </pc:grpChg>
        <pc:picChg chg="add del mod">
          <ac:chgData name="Egil Hansen" userId="649f010e5c151da8" providerId="LiveId" clId="{C58DEA47-3D85-4C72-85E0-8CFA7EBC88F0}" dt="2020-01-04T15:27:30.759" v="4862" actId="478"/>
          <ac:picMkLst>
            <pc:docMk/>
            <pc:sldMk cId="3882285737" sldId="273"/>
            <ac:picMk id="9" creationId="{69C09816-F723-4511-884F-CF29042CE1B1}"/>
          </ac:picMkLst>
        </pc:picChg>
        <pc:picChg chg="del">
          <ac:chgData name="Egil Hansen" userId="649f010e5c151da8" providerId="LiveId" clId="{C58DEA47-3D85-4C72-85E0-8CFA7EBC88F0}" dt="2020-01-04T15:07:12.430" v="4732" actId="478"/>
          <ac:picMkLst>
            <pc:docMk/>
            <pc:sldMk cId="3882285737" sldId="273"/>
            <ac:picMk id="10" creationId="{2BEA144E-F72B-4798-A3CC-5B5725A04E94}"/>
          </ac:picMkLst>
        </pc:picChg>
        <pc:picChg chg="add del mod">
          <ac:chgData name="Egil Hansen" userId="649f010e5c151da8" providerId="LiveId" clId="{C58DEA47-3D85-4C72-85E0-8CFA7EBC88F0}" dt="2020-01-04T15:33:47.874" v="4893" actId="478"/>
          <ac:picMkLst>
            <pc:docMk/>
            <pc:sldMk cId="3882285737" sldId="273"/>
            <ac:picMk id="21" creationId="{F1EC7B0C-97FB-4BC4-9DBD-A3C2680AEBF2}"/>
          </ac:picMkLst>
        </pc:picChg>
        <pc:picChg chg="add mod">
          <ac:chgData name="Egil Hansen" userId="649f010e5c151da8" providerId="LiveId" clId="{C58DEA47-3D85-4C72-85E0-8CFA7EBC88F0}" dt="2020-01-05T10:26:31.251" v="8616"/>
          <ac:picMkLst>
            <pc:docMk/>
            <pc:sldMk cId="3882285737" sldId="273"/>
            <ac:picMk id="24" creationId="{FB793E87-F791-4FCB-BC0E-60A930D67524}"/>
          </ac:picMkLst>
        </pc:picChg>
        <pc:picChg chg="add del mod">
          <ac:chgData name="Egil Hansen" userId="649f010e5c151da8" providerId="LiveId" clId="{C58DEA47-3D85-4C72-85E0-8CFA7EBC88F0}" dt="2020-01-04T15:55:16.400" v="6452" actId="478"/>
          <ac:picMkLst>
            <pc:docMk/>
            <pc:sldMk cId="3882285737" sldId="273"/>
            <ac:picMk id="28" creationId="{4B9DD3A7-88F5-4BCD-A246-0D86E37296D8}"/>
          </ac:picMkLst>
        </pc:picChg>
        <pc:picChg chg="add del mod">
          <ac:chgData name="Egil Hansen" userId="649f010e5c151da8" providerId="LiveId" clId="{C58DEA47-3D85-4C72-85E0-8CFA7EBC88F0}" dt="2020-01-04T15:27:28.651" v="4861" actId="478"/>
          <ac:picMkLst>
            <pc:docMk/>
            <pc:sldMk cId="3882285737" sldId="273"/>
            <ac:picMk id="65" creationId="{8978CAB3-69D0-4286-B877-92FCD82C106B}"/>
          </ac:picMkLst>
        </pc:picChg>
        <pc:picChg chg="add del mod">
          <ac:chgData name="Egil Hansen" userId="649f010e5c151da8" providerId="LiveId" clId="{C58DEA47-3D85-4C72-85E0-8CFA7EBC88F0}" dt="2020-01-04T15:27:26.121" v="4860" actId="478"/>
          <ac:picMkLst>
            <pc:docMk/>
            <pc:sldMk cId="3882285737" sldId="273"/>
            <ac:picMk id="69" creationId="{A13C6748-1BF9-4E76-B91C-4EF3E0F4E5E5}"/>
          </ac:picMkLst>
        </pc:picChg>
        <pc:picChg chg="add del mod">
          <ac:chgData name="Egil Hansen" userId="649f010e5c151da8" providerId="LiveId" clId="{C58DEA47-3D85-4C72-85E0-8CFA7EBC88F0}" dt="2020-01-04T15:27:26.121" v="4860" actId="478"/>
          <ac:picMkLst>
            <pc:docMk/>
            <pc:sldMk cId="3882285737" sldId="273"/>
            <ac:picMk id="71" creationId="{B3716311-3902-4020-8577-B6799BA37BFF}"/>
          </ac:picMkLst>
        </pc:picChg>
        <pc:picChg chg="add del mod">
          <ac:chgData name="Egil Hansen" userId="649f010e5c151da8" providerId="LiveId" clId="{C58DEA47-3D85-4C72-85E0-8CFA7EBC88F0}" dt="2020-01-04T15:27:26.121" v="4860" actId="478"/>
          <ac:picMkLst>
            <pc:docMk/>
            <pc:sldMk cId="3882285737" sldId="273"/>
            <ac:picMk id="73" creationId="{85198E1E-9976-4B12-8F71-E50F89E57761}"/>
          </ac:picMkLst>
        </pc:picChg>
        <pc:picChg chg="add del mod">
          <ac:chgData name="Egil Hansen" userId="649f010e5c151da8" providerId="LiveId" clId="{C58DEA47-3D85-4C72-85E0-8CFA7EBC88F0}" dt="2020-01-04T15:27:26.121" v="4860" actId="478"/>
          <ac:picMkLst>
            <pc:docMk/>
            <pc:sldMk cId="3882285737" sldId="273"/>
            <ac:picMk id="74" creationId="{D5BCDA6B-5F8A-40B6-A9BA-D293F728ACB1}"/>
          </ac:picMkLst>
        </pc:picChg>
        <pc:picChg chg="add del mod">
          <ac:chgData name="Egil Hansen" userId="649f010e5c151da8" providerId="LiveId" clId="{C58DEA47-3D85-4C72-85E0-8CFA7EBC88F0}" dt="2020-01-04T15:27:26.121" v="4860" actId="478"/>
          <ac:picMkLst>
            <pc:docMk/>
            <pc:sldMk cId="3882285737" sldId="273"/>
            <ac:picMk id="75" creationId="{105C8819-DBB1-49C4-AECE-EF625870C9A7}"/>
          </ac:picMkLst>
        </pc:picChg>
        <pc:picChg chg="add del mod">
          <ac:chgData name="Egil Hansen" userId="649f010e5c151da8" providerId="LiveId" clId="{C58DEA47-3D85-4C72-85E0-8CFA7EBC88F0}" dt="2020-01-04T15:33:49.763" v="4894" actId="478"/>
          <ac:picMkLst>
            <pc:docMk/>
            <pc:sldMk cId="3882285737" sldId="273"/>
            <ac:picMk id="76" creationId="{E955CE58-9221-4BAA-9335-C85E7C85ED7B}"/>
          </ac:picMkLst>
        </pc:picChg>
        <pc:picChg chg="add del mod">
          <ac:chgData name="Egil Hansen" userId="649f010e5c151da8" providerId="LiveId" clId="{C58DEA47-3D85-4C72-85E0-8CFA7EBC88F0}" dt="2020-01-04T15:27:26.121" v="4860" actId="478"/>
          <ac:picMkLst>
            <pc:docMk/>
            <pc:sldMk cId="3882285737" sldId="273"/>
            <ac:picMk id="83" creationId="{EC7A4BC1-B4FB-43D0-B645-58F8EA7F2035}"/>
          </ac:picMkLst>
        </pc:picChg>
        <pc:picChg chg="add del mod">
          <ac:chgData name="Egil Hansen" userId="649f010e5c151da8" providerId="LiveId" clId="{C58DEA47-3D85-4C72-85E0-8CFA7EBC88F0}" dt="2020-01-04T15:27:26.121" v="4860" actId="478"/>
          <ac:picMkLst>
            <pc:docMk/>
            <pc:sldMk cId="3882285737" sldId="273"/>
            <ac:picMk id="84" creationId="{90D03C12-7284-4860-AFD2-A35001E02366}"/>
          </ac:picMkLst>
        </pc:picChg>
        <pc:picChg chg="add del mod">
          <ac:chgData name="Egil Hansen" userId="649f010e5c151da8" providerId="LiveId" clId="{C58DEA47-3D85-4C72-85E0-8CFA7EBC88F0}" dt="2020-01-04T15:33:42.975" v="4889"/>
          <ac:picMkLst>
            <pc:docMk/>
            <pc:sldMk cId="3882285737" sldId="273"/>
            <ac:picMk id="94" creationId="{79283474-EF43-471B-BFCB-2AC840ABC717}"/>
          </ac:picMkLst>
        </pc:picChg>
        <pc:picChg chg="add del mod">
          <ac:chgData name="Egil Hansen" userId="649f010e5c151da8" providerId="LiveId" clId="{C58DEA47-3D85-4C72-85E0-8CFA7EBC88F0}" dt="2020-01-04T15:33:42.618" v="4888"/>
          <ac:picMkLst>
            <pc:docMk/>
            <pc:sldMk cId="3882285737" sldId="273"/>
            <ac:picMk id="95" creationId="{32C00555-F25A-4687-9CB1-DAFD80EA8CCC}"/>
          </ac:picMkLst>
        </pc:picChg>
        <pc:picChg chg="add del mod">
          <ac:chgData name="Egil Hansen" userId="649f010e5c151da8" providerId="LiveId" clId="{C58DEA47-3D85-4C72-85E0-8CFA7EBC88F0}" dt="2020-01-04T15:33:42.291" v="4887"/>
          <ac:picMkLst>
            <pc:docMk/>
            <pc:sldMk cId="3882285737" sldId="273"/>
            <ac:picMk id="96" creationId="{F9FE87FD-49DD-4588-8F8F-AAAD70880D5C}"/>
          </ac:picMkLst>
        </pc:picChg>
        <pc:picChg chg="add del mod">
          <ac:chgData name="Egil Hansen" userId="649f010e5c151da8" providerId="LiveId" clId="{C58DEA47-3D85-4C72-85E0-8CFA7EBC88F0}" dt="2020-01-04T15:33:41.935" v="4886"/>
          <ac:picMkLst>
            <pc:docMk/>
            <pc:sldMk cId="3882285737" sldId="273"/>
            <ac:picMk id="97" creationId="{68A5BAB5-89FC-44E8-8D8C-8FD4E8478234}"/>
          </ac:picMkLst>
        </pc:picChg>
        <pc:picChg chg="add del mod">
          <ac:chgData name="Egil Hansen" userId="649f010e5c151da8" providerId="LiveId" clId="{C58DEA47-3D85-4C72-85E0-8CFA7EBC88F0}" dt="2020-01-04T15:33:41.498" v="4885"/>
          <ac:picMkLst>
            <pc:docMk/>
            <pc:sldMk cId="3882285737" sldId="273"/>
            <ac:picMk id="98" creationId="{D672AB4E-1BF0-460E-B855-B77C8DFC381B}"/>
          </ac:picMkLst>
        </pc:picChg>
        <pc:picChg chg="add mod">
          <ac:chgData name="Egil Hansen" userId="649f010e5c151da8" providerId="LiveId" clId="{C58DEA47-3D85-4C72-85E0-8CFA7EBC88F0}" dt="2020-01-05T10:26:31.251" v="8616"/>
          <ac:picMkLst>
            <pc:docMk/>
            <pc:sldMk cId="3882285737" sldId="273"/>
            <ac:picMk id="99" creationId="{1F7E91DF-7D4D-49EE-81A6-6BF636BFC386}"/>
          </ac:picMkLst>
        </pc:picChg>
        <pc:picChg chg="add mod">
          <ac:chgData name="Egil Hansen" userId="649f010e5c151da8" providerId="LiveId" clId="{C58DEA47-3D85-4C72-85E0-8CFA7EBC88F0}" dt="2020-01-05T10:26:31.251" v="8616"/>
          <ac:picMkLst>
            <pc:docMk/>
            <pc:sldMk cId="3882285737" sldId="273"/>
            <ac:picMk id="100" creationId="{008C2CBA-9910-4913-B460-FD00B7FDC08C}"/>
          </ac:picMkLst>
        </pc:picChg>
        <pc:picChg chg="add mod">
          <ac:chgData name="Egil Hansen" userId="649f010e5c151da8" providerId="LiveId" clId="{C58DEA47-3D85-4C72-85E0-8CFA7EBC88F0}" dt="2020-01-05T10:26:31.251" v="8616"/>
          <ac:picMkLst>
            <pc:docMk/>
            <pc:sldMk cId="3882285737" sldId="273"/>
            <ac:picMk id="101" creationId="{C2F5DBB6-F691-44B0-A7E9-911E70BB553C}"/>
          </ac:picMkLst>
        </pc:picChg>
        <pc:picChg chg="add mod">
          <ac:chgData name="Egil Hansen" userId="649f010e5c151da8" providerId="LiveId" clId="{C58DEA47-3D85-4C72-85E0-8CFA7EBC88F0}" dt="2020-01-04T15:37:10.198" v="4917" actId="1076"/>
          <ac:picMkLst>
            <pc:docMk/>
            <pc:sldMk cId="3882285737" sldId="273"/>
            <ac:picMk id="102" creationId="{E7F90EEB-0FC5-4A32-A6E0-06D5464AF438}"/>
          </ac:picMkLst>
        </pc:picChg>
        <pc:picChg chg="add del">
          <ac:chgData name="Egil Hansen" userId="649f010e5c151da8" providerId="LiveId" clId="{C58DEA47-3D85-4C72-85E0-8CFA7EBC88F0}" dt="2020-01-04T15:37:15.455" v="4919"/>
          <ac:picMkLst>
            <pc:docMk/>
            <pc:sldMk cId="3882285737" sldId="273"/>
            <ac:picMk id="103" creationId="{3BBE70B1-DFE0-4A12-A225-6E6293B447A6}"/>
          </ac:picMkLst>
        </pc:picChg>
        <pc:picChg chg="add del">
          <ac:chgData name="Egil Hansen" userId="649f010e5c151da8" providerId="LiveId" clId="{C58DEA47-3D85-4C72-85E0-8CFA7EBC88F0}" dt="2020-01-04T15:37:47.859" v="4931" actId="478"/>
          <ac:picMkLst>
            <pc:docMk/>
            <pc:sldMk cId="3882285737" sldId="273"/>
            <ac:picMk id="104" creationId="{64B933D5-C770-4DC3-94B3-F3B39FE1C560}"/>
          </ac:picMkLst>
        </pc:picChg>
        <pc:picChg chg="add mod">
          <ac:chgData name="Egil Hansen" userId="649f010e5c151da8" providerId="LiveId" clId="{C58DEA47-3D85-4C72-85E0-8CFA7EBC88F0}" dt="2020-01-05T10:26:31.251" v="8616"/>
          <ac:picMkLst>
            <pc:docMk/>
            <pc:sldMk cId="3882285737" sldId="273"/>
            <ac:picMk id="105" creationId="{4E24FC67-7047-417E-8B1F-540EA045B102}"/>
          </ac:picMkLst>
        </pc:picChg>
        <pc:picChg chg="add mod">
          <ac:chgData name="Egil Hansen" userId="649f010e5c151da8" providerId="LiveId" clId="{C58DEA47-3D85-4C72-85E0-8CFA7EBC88F0}" dt="2020-01-05T10:26:31.251" v="8616"/>
          <ac:picMkLst>
            <pc:docMk/>
            <pc:sldMk cId="3882285737" sldId="273"/>
            <ac:picMk id="106" creationId="{05E9C826-CDE3-4986-9A3F-2DCF56664CB7}"/>
          </ac:picMkLst>
        </pc:picChg>
        <pc:picChg chg="add mod">
          <ac:chgData name="Egil Hansen" userId="649f010e5c151da8" providerId="LiveId" clId="{C58DEA47-3D85-4C72-85E0-8CFA7EBC88F0}" dt="2020-01-05T10:26:31.251" v="8616"/>
          <ac:picMkLst>
            <pc:docMk/>
            <pc:sldMk cId="3882285737" sldId="273"/>
            <ac:picMk id="107" creationId="{9A869E34-E007-434A-AA6D-7CF667E35896}"/>
          </ac:picMkLst>
        </pc:picChg>
        <pc:picChg chg="add mod">
          <ac:chgData name="Egil Hansen" userId="649f010e5c151da8" providerId="LiveId" clId="{C58DEA47-3D85-4C72-85E0-8CFA7EBC88F0}" dt="2020-01-05T10:26:31.251" v="8616"/>
          <ac:picMkLst>
            <pc:docMk/>
            <pc:sldMk cId="3882285737" sldId="273"/>
            <ac:picMk id="108" creationId="{AC2E2F01-6DF8-4DD1-8100-C03974C63D8C}"/>
          </ac:picMkLst>
        </pc:picChg>
        <pc:picChg chg="add mod">
          <ac:chgData name="Egil Hansen" userId="649f010e5c151da8" providerId="LiveId" clId="{C58DEA47-3D85-4C72-85E0-8CFA7EBC88F0}" dt="2020-01-05T10:26:31.251" v="8616"/>
          <ac:picMkLst>
            <pc:docMk/>
            <pc:sldMk cId="3882285737" sldId="273"/>
            <ac:picMk id="109" creationId="{FA4E88FF-8865-4F68-A8D2-238CAC7709EB}"/>
          </ac:picMkLst>
        </pc:picChg>
        <pc:cxnChg chg="mod">
          <ac:chgData name="Egil Hansen" userId="649f010e5c151da8" providerId="LiveId" clId="{C58DEA47-3D85-4C72-85E0-8CFA7EBC88F0}" dt="2020-01-04T15:08:26.762" v="4741" actId="478"/>
          <ac:cxnSpMkLst>
            <pc:docMk/>
            <pc:sldMk cId="3882285737" sldId="273"/>
            <ac:cxnSpMk id="22" creationId="{61876B83-11DA-4EFC-9504-523F10E7A2D7}"/>
          </ac:cxnSpMkLst>
        </pc:cxnChg>
        <pc:cxnChg chg="mod">
          <ac:chgData name="Egil Hansen" userId="649f010e5c151da8" providerId="LiveId" clId="{C58DEA47-3D85-4C72-85E0-8CFA7EBC88F0}" dt="2020-01-04T15:08:22.118" v="4740" actId="478"/>
          <ac:cxnSpMkLst>
            <pc:docMk/>
            <pc:sldMk cId="3882285737" sldId="273"/>
            <ac:cxnSpMk id="25" creationId="{8CDAACB5-F61F-4110-8850-89F18485BD5C}"/>
          </ac:cxnSpMkLst>
        </pc:cxnChg>
        <pc:cxnChg chg="mod">
          <ac:chgData name="Egil Hansen" userId="649f010e5c151da8" providerId="LiveId" clId="{C58DEA47-3D85-4C72-85E0-8CFA7EBC88F0}" dt="2020-01-04T15:08:14.859" v="4739" actId="478"/>
          <ac:cxnSpMkLst>
            <pc:docMk/>
            <pc:sldMk cId="3882285737" sldId="273"/>
            <ac:cxnSpMk id="27" creationId="{C6741EC7-7700-4F25-88F4-2AF780ECE031}"/>
          </ac:cxnSpMkLst>
        </pc:cxnChg>
        <pc:cxnChg chg="mod">
          <ac:chgData name="Egil Hansen" userId="649f010e5c151da8" providerId="LiveId" clId="{C58DEA47-3D85-4C72-85E0-8CFA7EBC88F0}" dt="2020-01-05T10:26:31.251" v="8616"/>
          <ac:cxnSpMkLst>
            <pc:docMk/>
            <pc:sldMk cId="3882285737" sldId="273"/>
            <ac:cxnSpMk id="34" creationId="{7DBFB012-0903-4FC0-9D06-26764090D939}"/>
          </ac:cxnSpMkLst>
        </pc:cxnChg>
        <pc:cxnChg chg="mod">
          <ac:chgData name="Egil Hansen" userId="649f010e5c151da8" providerId="LiveId" clId="{C58DEA47-3D85-4C72-85E0-8CFA7EBC88F0}" dt="2020-01-05T10:26:31.251" v="8616"/>
          <ac:cxnSpMkLst>
            <pc:docMk/>
            <pc:sldMk cId="3882285737" sldId="273"/>
            <ac:cxnSpMk id="39" creationId="{28261050-913A-4712-813A-EBC4C59B588A}"/>
          </ac:cxnSpMkLst>
        </pc:cxnChg>
        <pc:cxnChg chg="mod">
          <ac:chgData name="Egil Hansen" userId="649f010e5c151da8" providerId="LiveId" clId="{C58DEA47-3D85-4C72-85E0-8CFA7EBC88F0}" dt="2020-01-05T10:26:31.251" v="8616"/>
          <ac:cxnSpMkLst>
            <pc:docMk/>
            <pc:sldMk cId="3882285737" sldId="273"/>
            <ac:cxnSpMk id="42" creationId="{3E764874-5111-4A54-8C6E-DB68B28B0E9B}"/>
          </ac:cxnSpMkLst>
        </pc:cxnChg>
        <pc:cxnChg chg="mod">
          <ac:chgData name="Egil Hansen" userId="649f010e5c151da8" providerId="LiveId" clId="{C58DEA47-3D85-4C72-85E0-8CFA7EBC88F0}" dt="2020-01-05T10:26:31.251" v="8616"/>
          <ac:cxnSpMkLst>
            <pc:docMk/>
            <pc:sldMk cId="3882285737" sldId="273"/>
            <ac:cxnSpMk id="47" creationId="{2395D5EF-1973-42AC-99A8-1D3ACD624B5D}"/>
          </ac:cxnSpMkLst>
        </pc:cxnChg>
        <pc:cxnChg chg="mod">
          <ac:chgData name="Egil Hansen" userId="649f010e5c151da8" providerId="LiveId" clId="{C58DEA47-3D85-4C72-85E0-8CFA7EBC88F0}" dt="2020-01-05T10:26:31.251" v="8616"/>
          <ac:cxnSpMkLst>
            <pc:docMk/>
            <pc:sldMk cId="3882285737" sldId="273"/>
            <ac:cxnSpMk id="50" creationId="{C835B43A-E223-43F2-B497-E316F2C8D0C6}"/>
          </ac:cxnSpMkLst>
        </pc:cxnChg>
        <pc:cxnChg chg="mod">
          <ac:chgData name="Egil Hansen" userId="649f010e5c151da8" providerId="LiveId" clId="{C58DEA47-3D85-4C72-85E0-8CFA7EBC88F0}" dt="2020-01-05T10:26:31.251" v="8616"/>
          <ac:cxnSpMkLst>
            <pc:docMk/>
            <pc:sldMk cId="3882285737" sldId="273"/>
            <ac:cxnSpMk id="54" creationId="{1EFA0B33-1CA9-4699-A9E9-E50DB5A45AAD}"/>
          </ac:cxnSpMkLst>
        </pc:cxnChg>
        <pc:cxnChg chg="mod">
          <ac:chgData name="Egil Hansen" userId="649f010e5c151da8" providerId="LiveId" clId="{C58DEA47-3D85-4C72-85E0-8CFA7EBC88F0}" dt="2020-01-05T10:26:31.251" v="8616"/>
          <ac:cxnSpMkLst>
            <pc:docMk/>
            <pc:sldMk cId="3882285737" sldId="273"/>
            <ac:cxnSpMk id="58" creationId="{F4721B74-9C85-436B-A0EC-33831F0F8CC0}"/>
          </ac:cxnSpMkLst>
        </pc:cxnChg>
        <pc:cxnChg chg="mod">
          <ac:chgData name="Egil Hansen" userId="649f010e5c151da8" providerId="LiveId" clId="{C58DEA47-3D85-4C72-85E0-8CFA7EBC88F0}" dt="2020-01-05T10:26:31.251" v="8616"/>
          <ac:cxnSpMkLst>
            <pc:docMk/>
            <pc:sldMk cId="3882285737" sldId="273"/>
            <ac:cxnSpMk id="68" creationId="{E3208882-AD38-42EE-99BA-A7A936104FC7}"/>
          </ac:cxnSpMkLst>
        </pc:cxnChg>
        <pc:cxnChg chg="mod">
          <ac:chgData name="Egil Hansen" userId="649f010e5c151da8" providerId="LiveId" clId="{C58DEA47-3D85-4C72-85E0-8CFA7EBC88F0}" dt="2020-01-05T10:26:31.251" v="8616"/>
          <ac:cxnSpMkLst>
            <pc:docMk/>
            <pc:sldMk cId="3882285737" sldId="273"/>
            <ac:cxnSpMk id="70" creationId="{2C574795-8068-4194-B7FD-C9B2E8107E20}"/>
          </ac:cxnSpMkLst>
        </pc:cxnChg>
        <pc:cxnChg chg="mod">
          <ac:chgData name="Egil Hansen" userId="649f010e5c151da8" providerId="LiveId" clId="{C58DEA47-3D85-4C72-85E0-8CFA7EBC88F0}" dt="2020-01-05T10:26:31.251" v="8616"/>
          <ac:cxnSpMkLst>
            <pc:docMk/>
            <pc:sldMk cId="3882285737" sldId="273"/>
            <ac:cxnSpMk id="72" creationId="{DBE043D5-D48F-4C0F-B87F-5ED2A7923E3D}"/>
          </ac:cxnSpMkLst>
        </pc:cxnChg>
        <pc:cxnChg chg="mod">
          <ac:chgData name="Egil Hansen" userId="649f010e5c151da8" providerId="LiveId" clId="{C58DEA47-3D85-4C72-85E0-8CFA7EBC88F0}" dt="2020-01-05T10:26:31.251" v="8616"/>
          <ac:cxnSpMkLst>
            <pc:docMk/>
            <pc:sldMk cId="3882285737" sldId="273"/>
            <ac:cxnSpMk id="82" creationId="{2FB65CCE-8B7A-41D5-A2F0-20015DF71FDE}"/>
          </ac:cxnSpMkLst>
        </pc:cxnChg>
        <pc:cxnChg chg="mod">
          <ac:chgData name="Egil Hansen" userId="649f010e5c151da8" providerId="LiveId" clId="{C58DEA47-3D85-4C72-85E0-8CFA7EBC88F0}" dt="2020-01-05T10:26:31.251" v="8616"/>
          <ac:cxnSpMkLst>
            <pc:docMk/>
            <pc:sldMk cId="3882285737" sldId="273"/>
            <ac:cxnSpMk id="87" creationId="{5F33CDD5-F1B6-45F6-9FAF-DF19770DCD44}"/>
          </ac:cxnSpMkLst>
        </pc:cxnChg>
        <pc:cxnChg chg="mod">
          <ac:chgData name="Egil Hansen" userId="649f010e5c151da8" providerId="LiveId" clId="{C58DEA47-3D85-4C72-85E0-8CFA7EBC88F0}" dt="2020-01-05T10:26:31.251" v="8616"/>
          <ac:cxnSpMkLst>
            <pc:docMk/>
            <pc:sldMk cId="3882285737" sldId="273"/>
            <ac:cxnSpMk id="90" creationId="{A82DAE55-8E30-421F-8C97-6341C476BCA5}"/>
          </ac:cxnSpMkLst>
        </pc:cxnChg>
        <pc:cxnChg chg="mod">
          <ac:chgData name="Egil Hansen" userId="649f010e5c151da8" providerId="LiveId" clId="{C58DEA47-3D85-4C72-85E0-8CFA7EBC88F0}" dt="2020-01-05T10:26:31.251" v="8616"/>
          <ac:cxnSpMkLst>
            <pc:docMk/>
            <pc:sldMk cId="3882285737" sldId="273"/>
            <ac:cxnSpMk id="93" creationId="{076B2F84-F83B-40CC-8E20-CB8716018D7E}"/>
          </ac:cxnSpMkLst>
        </pc:cxnChg>
      </pc:sldChg>
      <pc:sldChg chg="addSp delSp modSp add ord delAnim modAnim modNotesTx">
        <pc:chgData name="Egil Hansen" userId="649f010e5c151da8" providerId="LiveId" clId="{C58DEA47-3D85-4C72-85E0-8CFA7EBC88F0}" dt="2020-01-14T13:57:22.703" v="59115" actId="20577"/>
        <pc:sldMkLst>
          <pc:docMk/>
          <pc:sldMk cId="269551841" sldId="274"/>
        </pc:sldMkLst>
        <pc:spChg chg="add del mod">
          <ac:chgData name="Egil Hansen" userId="649f010e5c151da8" providerId="LiveId" clId="{C58DEA47-3D85-4C72-85E0-8CFA7EBC88F0}" dt="2020-01-05T10:14:28.056" v="8385" actId="478"/>
          <ac:spMkLst>
            <pc:docMk/>
            <pc:sldMk cId="269551841" sldId="274"/>
            <ac:spMk id="2" creationId="{5E350926-69F3-4231-A436-800E82BA24E1}"/>
          </ac:spMkLst>
        </pc:spChg>
        <pc:spChg chg="mod">
          <ac:chgData name="Egil Hansen" userId="649f010e5c151da8" providerId="LiveId" clId="{C58DEA47-3D85-4C72-85E0-8CFA7EBC88F0}" dt="2020-01-06T21:38:13.152" v="15155" actId="20577"/>
          <ac:spMkLst>
            <pc:docMk/>
            <pc:sldMk cId="269551841" sldId="274"/>
            <ac:spMk id="3" creationId="{6FDD34AC-C98F-4A94-82F3-57F247C3B174}"/>
          </ac:spMkLst>
        </pc:spChg>
        <pc:spChg chg="del mod">
          <ac:chgData name="Egil Hansen" userId="649f010e5c151da8" providerId="LiveId" clId="{C58DEA47-3D85-4C72-85E0-8CFA7EBC88F0}" dt="2020-01-05T10:39:59.957" v="8834" actId="478"/>
          <ac:spMkLst>
            <pc:docMk/>
            <pc:sldMk cId="269551841" sldId="274"/>
            <ac:spMk id="4" creationId="{E61AB9DD-7059-494E-9BE8-67B4BF4FA900}"/>
          </ac:spMkLst>
        </pc:spChg>
        <pc:spChg chg="add mod topLvl">
          <ac:chgData name="Egil Hansen" userId="649f010e5c151da8" providerId="LiveId" clId="{C58DEA47-3D85-4C72-85E0-8CFA7EBC88F0}" dt="2020-01-06T21:14:46.835" v="14739" actId="1035"/>
          <ac:spMkLst>
            <pc:docMk/>
            <pc:sldMk cId="269551841" sldId="274"/>
            <ac:spMk id="5" creationId="{B5B1254E-2A9F-4BC9-8EFC-91AC637B085F}"/>
          </ac:spMkLst>
        </pc:spChg>
        <pc:spChg chg="del mod ord topLvl">
          <ac:chgData name="Egil Hansen" userId="649f010e5c151da8" providerId="LiveId" clId="{C58DEA47-3D85-4C72-85E0-8CFA7EBC88F0}" dt="2020-01-05T11:03:50.989" v="9458" actId="478"/>
          <ac:spMkLst>
            <pc:docMk/>
            <pc:sldMk cId="269551841" sldId="274"/>
            <ac:spMk id="8" creationId="{837AC8ED-A495-4D49-AE48-331C68CDFCAF}"/>
          </ac:spMkLst>
        </pc:spChg>
        <pc:spChg chg="add mod topLvl">
          <ac:chgData name="Egil Hansen" userId="649f010e5c151da8" providerId="LiveId" clId="{C58DEA47-3D85-4C72-85E0-8CFA7EBC88F0}" dt="2020-01-06T21:18:15.238" v="14903" actId="1036"/>
          <ac:spMkLst>
            <pc:docMk/>
            <pc:sldMk cId="269551841" sldId="274"/>
            <ac:spMk id="11" creationId="{A2DFCA1A-76C1-4E8E-8996-812E3DD4B7BC}"/>
          </ac:spMkLst>
        </pc:spChg>
        <pc:spChg chg="mod topLvl">
          <ac:chgData name="Egil Hansen" userId="649f010e5c151da8" providerId="LiveId" clId="{C58DEA47-3D85-4C72-85E0-8CFA7EBC88F0}" dt="2020-01-05T16:36:28.173" v="9757" actId="164"/>
          <ac:spMkLst>
            <pc:docMk/>
            <pc:sldMk cId="269551841" sldId="274"/>
            <ac:spMk id="19" creationId="{9667E994-8BA6-4D07-BFEC-479890A3F6D6}"/>
          </ac:spMkLst>
        </pc:spChg>
        <pc:spChg chg="del mod topLvl">
          <ac:chgData name="Egil Hansen" userId="649f010e5c151da8" providerId="LiveId" clId="{C58DEA47-3D85-4C72-85E0-8CFA7EBC88F0}" dt="2020-01-05T10:57:29.892" v="9282" actId="478"/>
          <ac:spMkLst>
            <pc:docMk/>
            <pc:sldMk cId="269551841" sldId="274"/>
            <ac:spMk id="20" creationId="{F50F132C-D8A0-4BF1-B09C-0029E1C4E441}"/>
          </ac:spMkLst>
        </pc:spChg>
        <pc:spChg chg="add mod">
          <ac:chgData name="Egil Hansen" userId="649f010e5c151da8" providerId="LiveId" clId="{C58DEA47-3D85-4C72-85E0-8CFA7EBC88F0}" dt="2020-01-06T21:12:53.581" v="14682" actId="1076"/>
          <ac:spMkLst>
            <pc:docMk/>
            <pc:sldMk cId="269551841" sldId="274"/>
            <ac:spMk id="26" creationId="{8F744E0D-D699-4049-913C-FE4C582EAD4C}"/>
          </ac:spMkLst>
        </pc:spChg>
        <pc:spChg chg="add mod">
          <ac:chgData name="Egil Hansen" userId="649f010e5c151da8" providerId="LiveId" clId="{C58DEA47-3D85-4C72-85E0-8CFA7EBC88F0}" dt="2020-01-06T21:17:21.013" v="14869" actId="14100"/>
          <ac:spMkLst>
            <pc:docMk/>
            <pc:sldMk cId="269551841" sldId="274"/>
            <ac:spMk id="28" creationId="{20D5C279-36FA-439A-9597-803A73E9ABB1}"/>
          </ac:spMkLst>
        </pc:spChg>
        <pc:spChg chg="add mod">
          <ac:chgData name="Egil Hansen" userId="649f010e5c151da8" providerId="LiveId" clId="{C58DEA47-3D85-4C72-85E0-8CFA7EBC88F0}" dt="2020-01-06T21:35:50.681" v="15039" actId="1035"/>
          <ac:spMkLst>
            <pc:docMk/>
            <pc:sldMk cId="269551841" sldId="274"/>
            <ac:spMk id="31" creationId="{35FF164E-29DE-40C1-8567-E9368CA8C51F}"/>
          </ac:spMkLst>
        </pc:spChg>
        <pc:spChg chg="add mod ord">
          <ac:chgData name="Egil Hansen" userId="649f010e5c151da8" providerId="LiveId" clId="{C58DEA47-3D85-4C72-85E0-8CFA7EBC88F0}" dt="2020-01-06T21:14:53.389" v="14759" actId="1036"/>
          <ac:spMkLst>
            <pc:docMk/>
            <pc:sldMk cId="269551841" sldId="274"/>
            <ac:spMk id="61" creationId="{75E26FC2-D31D-482B-8610-F03EE29D834B}"/>
          </ac:spMkLst>
        </pc:spChg>
        <pc:spChg chg="add mod topLvl">
          <ac:chgData name="Egil Hansen" userId="649f010e5c151da8" providerId="LiveId" clId="{C58DEA47-3D85-4C72-85E0-8CFA7EBC88F0}" dt="2020-01-06T21:18:18.928" v="14908" actId="1036"/>
          <ac:spMkLst>
            <pc:docMk/>
            <pc:sldMk cId="269551841" sldId="274"/>
            <ac:spMk id="65" creationId="{1841185A-3746-407B-8DCE-890796CB4D35}"/>
          </ac:spMkLst>
        </pc:spChg>
        <pc:spChg chg="mod topLvl">
          <ac:chgData name="Egil Hansen" userId="649f010e5c151da8" providerId="LiveId" clId="{C58DEA47-3D85-4C72-85E0-8CFA7EBC88F0}" dt="2020-01-05T16:36:32.672" v="9758" actId="164"/>
          <ac:spMkLst>
            <pc:docMk/>
            <pc:sldMk cId="269551841" sldId="274"/>
            <ac:spMk id="71" creationId="{1B467878-C88F-48A8-8488-1CA4D8EA0005}"/>
          </ac:spMkLst>
        </pc:spChg>
        <pc:spChg chg="add mod">
          <ac:chgData name="Egil Hansen" userId="649f010e5c151da8" providerId="LiveId" clId="{C58DEA47-3D85-4C72-85E0-8CFA7EBC88F0}" dt="2020-01-06T21:13:36.071" v="14690" actId="1076"/>
          <ac:spMkLst>
            <pc:docMk/>
            <pc:sldMk cId="269551841" sldId="274"/>
            <ac:spMk id="83" creationId="{03BB7F49-B94F-4024-85EE-594537479998}"/>
          </ac:spMkLst>
        </pc:spChg>
        <pc:spChg chg="add mod">
          <ac:chgData name="Egil Hansen" userId="649f010e5c151da8" providerId="LiveId" clId="{C58DEA47-3D85-4C72-85E0-8CFA7EBC88F0}" dt="2020-01-06T21:14:09.183" v="14695" actId="1076"/>
          <ac:spMkLst>
            <pc:docMk/>
            <pc:sldMk cId="269551841" sldId="274"/>
            <ac:spMk id="97" creationId="{95ADCF23-7DE5-4050-BA95-FEB475CAA29D}"/>
          </ac:spMkLst>
        </pc:spChg>
        <pc:spChg chg="add mod ord">
          <ac:chgData name="Egil Hansen" userId="649f010e5c151da8" providerId="LiveId" clId="{C58DEA47-3D85-4C72-85E0-8CFA7EBC88F0}" dt="2020-01-06T21:35:55.035" v="15045" actId="1036"/>
          <ac:spMkLst>
            <pc:docMk/>
            <pc:sldMk cId="269551841" sldId="274"/>
            <ac:spMk id="106" creationId="{F14D6E42-BF98-4DCA-8A6B-196C9CC12CF0}"/>
          </ac:spMkLst>
        </pc:spChg>
        <pc:spChg chg="add mod ord">
          <ac:chgData name="Egil Hansen" userId="649f010e5c151da8" providerId="LiveId" clId="{C58DEA47-3D85-4C72-85E0-8CFA7EBC88F0}" dt="2020-01-06T21:29:22.958" v="14935" actId="20577"/>
          <ac:spMkLst>
            <pc:docMk/>
            <pc:sldMk cId="269551841" sldId="274"/>
            <ac:spMk id="107" creationId="{96A78720-69D0-401B-8325-0CC8B67867F9}"/>
          </ac:spMkLst>
        </pc:spChg>
        <pc:spChg chg="add mod">
          <ac:chgData name="Egil Hansen" userId="649f010e5c151da8" providerId="LiveId" clId="{C58DEA47-3D85-4C72-85E0-8CFA7EBC88F0}" dt="2020-01-06T21:16:22.741" v="14851" actId="1036"/>
          <ac:spMkLst>
            <pc:docMk/>
            <pc:sldMk cId="269551841" sldId="274"/>
            <ac:spMk id="108" creationId="{CF531B55-7D2B-4087-B42B-8726AC71C4EF}"/>
          </ac:spMkLst>
        </pc:spChg>
        <pc:spChg chg="add mod">
          <ac:chgData name="Egil Hansen" userId="649f010e5c151da8" providerId="LiveId" clId="{C58DEA47-3D85-4C72-85E0-8CFA7EBC88F0}" dt="2020-01-06T21:16:22.741" v="14851" actId="1036"/>
          <ac:spMkLst>
            <pc:docMk/>
            <pc:sldMk cId="269551841" sldId="274"/>
            <ac:spMk id="109" creationId="{783ACC39-229C-4496-937F-972FCE58D8F7}"/>
          </ac:spMkLst>
        </pc:spChg>
        <pc:spChg chg="add mod topLvl">
          <ac:chgData name="Egil Hansen" userId="649f010e5c151da8" providerId="LiveId" clId="{C58DEA47-3D85-4C72-85E0-8CFA7EBC88F0}" dt="2020-01-09T21:31:47.297" v="18506" actId="1076"/>
          <ac:spMkLst>
            <pc:docMk/>
            <pc:sldMk cId="269551841" sldId="274"/>
            <ac:spMk id="110" creationId="{3020DF87-3AA4-452E-BE3A-CE5A0E90AD6B}"/>
          </ac:spMkLst>
        </pc:spChg>
        <pc:spChg chg="add del mod">
          <ac:chgData name="Egil Hansen" userId="649f010e5c151da8" providerId="LiveId" clId="{C58DEA47-3D85-4C72-85E0-8CFA7EBC88F0}" dt="2020-01-05T11:09:20.737" v="9564" actId="478"/>
          <ac:spMkLst>
            <pc:docMk/>
            <pc:sldMk cId="269551841" sldId="274"/>
            <ac:spMk id="111" creationId="{6395FDF7-449C-40AF-A6EC-81AD7AD8D063}"/>
          </ac:spMkLst>
        </pc:spChg>
        <pc:spChg chg="add mod ord">
          <ac:chgData name="Egil Hansen" userId="649f010e5c151da8" providerId="LiveId" clId="{C58DEA47-3D85-4C72-85E0-8CFA7EBC88F0}" dt="2020-01-06T21:35:58.580" v="15048" actId="1035"/>
          <ac:spMkLst>
            <pc:docMk/>
            <pc:sldMk cId="269551841" sldId="274"/>
            <ac:spMk id="112" creationId="{CFF21A48-E68A-4FF9-90BF-28E4B721AB6A}"/>
          </ac:spMkLst>
        </pc:spChg>
        <pc:spChg chg="add del mod">
          <ac:chgData name="Egil Hansen" userId="649f010e5c151da8" providerId="LiveId" clId="{C58DEA47-3D85-4C72-85E0-8CFA7EBC88F0}" dt="2020-01-09T22:21:32.537" v="22296" actId="478"/>
          <ac:spMkLst>
            <pc:docMk/>
            <pc:sldMk cId="269551841" sldId="274"/>
            <ac:spMk id="113" creationId="{0C36E115-9192-475D-9A4E-39E479BE4830}"/>
          </ac:spMkLst>
        </pc:spChg>
        <pc:spChg chg="add del mod">
          <ac:chgData name="Egil Hansen" userId="649f010e5c151da8" providerId="LiveId" clId="{C58DEA47-3D85-4C72-85E0-8CFA7EBC88F0}" dt="2020-01-05T11:17:42.310" v="9640" actId="478"/>
          <ac:spMkLst>
            <pc:docMk/>
            <pc:sldMk cId="269551841" sldId="274"/>
            <ac:spMk id="114" creationId="{7BEF89BB-C503-4CF0-8782-E62888727D8D}"/>
          </ac:spMkLst>
        </pc:spChg>
        <pc:spChg chg="add del mod">
          <ac:chgData name="Egil Hansen" userId="649f010e5c151da8" providerId="LiveId" clId="{C58DEA47-3D85-4C72-85E0-8CFA7EBC88F0}" dt="2020-01-05T11:11:51.363" v="9623" actId="478"/>
          <ac:spMkLst>
            <pc:docMk/>
            <pc:sldMk cId="269551841" sldId="274"/>
            <ac:spMk id="115" creationId="{E1CFDCC4-9C04-454C-9C4B-06770E1E0A40}"/>
          </ac:spMkLst>
        </pc:spChg>
        <pc:spChg chg="add del mod">
          <ac:chgData name="Egil Hansen" userId="649f010e5c151da8" providerId="LiveId" clId="{C58DEA47-3D85-4C72-85E0-8CFA7EBC88F0}" dt="2020-01-05T11:17:42.310" v="9640" actId="478"/>
          <ac:spMkLst>
            <pc:docMk/>
            <pc:sldMk cId="269551841" sldId="274"/>
            <ac:spMk id="116" creationId="{8A56CBBE-42F6-4CA1-80EA-F08C6E145A53}"/>
          </ac:spMkLst>
        </pc:spChg>
        <pc:spChg chg="add mod ord">
          <ac:chgData name="Egil Hansen" userId="649f010e5c151da8" providerId="LiveId" clId="{C58DEA47-3D85-4C72-85E0-8CFA7EBC88F0}" dt="2020-01-06T21:23:28.924" v="14929" actId="166"/>
          <ac:spMkLst>
            <pc:docMk/>
            <pc:sldMk cId="269551841" sldId="274"/>
            <ac:spMk id="123" creationId="{4630EF60-5BEA-42BC-8912-AEBE89A865D7}"/>
          </ac:spMkLst>
        </pc:spChg>
        <pc:spChg chg="add del mod topLvl">
          <ac:chgData name="Egil Hansen" userId="649f010e5c151da8" providerId="LiveId" clId="{C58DEA47-3D85-4C72-85E0-8CFA7EBC88F0}" dt="2020-01-06T21:19:23.754" v="14922" actId="478"/>
          <ac:spMkLst>
            <pc:docMk/>
            <pc:sldMk cId="269551841" sldId="274"/>
            <ac:spMk id="126" creationId="{AE67FAEE-482E-4F55-BB06-332416943BCB}"/>
          </ac:spMkLst>
        </pc:spChg>
        <pc:grpChg chg="del mod">
          <ac:chgData name="Egil Hansen" userId="649f010e5c151da8" providerId="LiveId" clId="{C58DEA47-3D85-4C72-85E0-8CFA7EBC88F0}" dt="2020-01-05T10:45:08.630" v="8985" actId="165"/>
          <ac:grpSpMkLst>
            <pc:docMk/>
            <pc:sldMk cId="269551841" sldId="274"/>
            <ac:grpSpMk id="30" creationId="{B193F8D2-629A-49BB-A0A4-E3B52D4DCD11}"/>
          </ac:grpSpMkLst>
        </pc:grpChg>
        <pc:grpChg chg="del mod">
          <ac:chgData name="Egil Hansen" userId="649f010e5c151da8" providerId="LiveId" clId="{C58DEA47-3D85-4C72-85E0-8CFA7EBC88F0}" dt="2020-01-05T10:43:41.542" v="8959" actId="165"/>
          <ac:grpSpMkLst>
            <pc:docMk/>
            <pc:sldMk cId="269551841" sldId="274"/>
            <ac:grpSpMk id="31" creationId="{41DD9CE4-A015-4369-B2B5-9A853CE46E9A}"/>
          </ac:grpSpMkLst>
        </pc:grpChg>
        <pc:grpChg chg="del mod">
          <ac:chgData name="Egil Hansen" userId="649f010e5c151da8" providerId="LiveId" clId="{C58DEA47-3D85-4C72-85E0-8CFA7EBC88F0}" dt="2020-01-05T10:43:35.530" v="8957" actId="165"/>
          <ac:grpSpMkLst>
            <pc:docMk/>
            <pc:sldMk cId="269551841" sldId="274"/>
            <ac:grpSpMk id="32" creationId="{9717F9C4-01E1-47A2-878C-08D59B046DD4}"/>
          </ac:grpSpMkLst>
        </pc:grpChg>
        <pc:grpChg chg="del">
          <ac:chgData name="Egil Hansen" userId="649f010e5c151da8" providerId="LiveId" clId="{C58DEA47-3D85-4C72-85E0-8CFA7EBC88F0}" dt="2020-01-04T17:27:22.029" v="8293" actId="478"/>
          <ac:grpSpMkLst>
            <pc:docMk/>
            <pc:sldMk cId="269551841" sldId="274"/>
            <ac:grpSpMk id="45" creationId="{AD34709E-346E-4666-8F50-974DC153AB96}"/>
          </ac:grpSpMkLst>
        </pc:grpChg>
        <pc:grpChg chg="del">
          <ac:chgData name="Egil Hansen" userId="649f010e5c151da8" providerId="LiveId" clId="{C58DEA47-3D85-4C72-85E0-8CFA7EBC88F0}" dt="2020-01-04T17:27:22.029" v="8293" actId="478"/>
          <ac:grpSpMkLst>
            <pc:docMk/>
            <pc:sldMk cId="269551841" sldId="274"/>
            <ac:grpSpMk id="46" creationId="{FA10FAE2-2E83-4942-82F6-F73D6D51D1B6}"/>
          </ac:grpSpMkLst>
        </pc:grpChg>
        <pc:grpChg chg="add del mod">
          <ac:chgData name="Egil Hansen" userId="649f010e5c151da8" providerId="LiveId" clId="{C58DEA47-3D85-4C72-85E0-8CFA7EBC88F0}" dt="2020-01-05T16:36:59.939" v="9759" actId="165"/>
          <ac:grpSpMkLst>
            <pc:docMk/>
            <pc:sldMk cId="269551841" sldId="274"/>
            <ac:grpSpMk id="52" creationId="{4202DD99-803E-4323-9BB5-954866530C4F}"/>
          </ac:grpSpMkLst>
        </pc:grpChg>
        <pc:grpChg chg="del">
          <ac:chgData name="Egil Hansen" userId="649f010e5c151da8" providerId="LiveId" clId="{C58DEA47-3D85-4C72-85E0-8CFA7EBC88F0}" dt="2020-01-04T17:27:22.029" v="8293" actId="478"/>
          <ac:grpSpMkLst>
            <pc:docMk/>
            <pc:sldMk cId="269551841" sldId="274"/>
            <ac:grpSpMk id="53" creationId="{89DFC422-0E00-46A9-909B-737C2894BB45}"/>
          </ac:grpSpMkLst>
        </pc:grpChg>
        <pc:grpChg chg="del">
          <ac:chgData name="Egil Hansen" userId="649f010e5c151da8" providerId="LiveId" clId="{C58DEA47-3D85-4C72-85E0-8CFA7EBC88F0}" dt="2020-01-04T17:27:22.029" v="8293" actId="478"/>
          <ac:grpSpMkLst>
            <pc:docMk/>
            <pc:sldMk cId="269551841" sldId="274"/>
            <ac:grpSpMk id="57" creationId="{5E2210A0-F51F-47B1-B981-41ABD73173FF}"/>
          </ac:grpSpMkLst>
        </pc:grpChg>
        <pc:grpChg chg="del">
          <ac:chgData name="Egil Hansen" userId="649f010e5c151da8" providerId="LiveId" clId="{C58DEA47-3D85-4C72-85E0-8CFA7EBC88F0}" dt="2020-01-04T17:27:22.029" v="8293" actId="478"/>
          <ac:grpSpMkLst>
            <pc:docMk/>
            <pc:sldMk cId="269551841" sldId="274"/>
            <ac:grpSpMk id="62" creationId="{623447EB-1385-4794-85C5-8B2076F4C29B}"/>
          </ac:grpSpMkLst>
        </pc:grpChg>
        <pc:grpChg chg="del">
          <ac:chgData name="Egil Hansen" userId="649f010e5c151da8" providerId="LiveId" clId="{C58DEA47-3D85-4C72-85E0-8CFA7EBC88F0}" dt="2020-01-04T17:27:22.029" v="8293" actId="478"/>
          <ac:grpSpMkLst>
            <pc:docMk/>
            <pc:sldMk cId="269551841" sldId="274"/>
            <ac:grpSpMk id="63" creationId="{0D0EC7F2-FA62-4732-A19A-A9ACD6DB57D3}"/>
          </ac:grpSpMkLst>
        </pc:grpChg>
        <pc:grpChg chg="del">
          <ac:chgData name="Egil Hansen" userId="649f010e5c151da8" providerId="LiveId" clId="{C58DEA47-3D85-4C72-85E0-8CFA7EBC88F0}" dt="2020-01-04T17:27:22.029" v="8293" actId="478"/>
          <ac:grpSpMkLst>
            <pc:docMk/>
            <pc:sldMk cId="269551841" sldId="274"/>
            <ac:grpSpMk id="64" creationId="{EA60F8A3-528A-4D42-B053-B802936BD983}"/>
          </ac:grpSpMkLst>
        </pc:grpChg>
        <pc:grpChg chg="add del mod">
          <ac:chgData name="Egil Hansen" userId="649f010e5c151da8" providerId="LiveId" clId="{C58DEA47-3D85-4C72-85E0-8CFA7EBC88F0}" dt="2020-01-05T10:46:08.643" v="9076" actId="165"/>
          <ac:grpSpMkLst>
            <pc:docMk/>
            <pc:sldMk cId="269551841" sldId="274"/>
            <ac:grpSpMk id="69" creationId="{FD1F88B5-BB8D-4E38-B3DD-63C302811893}"/>
          </ac:grpSpMkLst>
        </pc:grpChg>
        <pc:grpChg chg="del">
          <ac:chgData name="Egil Hansen" userId="649f010e5c151da8" providerId="LiveId" clId="{C58DEA47-3D85-4C72-85E0-8CFA7EBC88F0}" dt="2020-01-04T17:27:26.139" v="8294" actId="478"/>
          <ac:grpSpMkLst>
            <pc:docMk/>
            <pc:sldMk cId="269551841" sldId="274"/>
            <ac:grpSpMk id="77" creationId="{3EB6CC76-D252-4DF3-BC8F-8F841F8347AB}"/>
          </ac:grpSpMkLst>
        </pc:grpChg>
        <pc:grpChg chg="del">
          <ac:chgData name="Egil Hansen" userId="649f010e5c151da8" providerId="LiveId" clId="{C58DEA47-3D85-4C72-85E0-8CFA7EBC88F0}" dt="2020-01-04T17:27:26.139" v="8294" actId="478"/>
          <ac:grpSpMkLst>
            <pc:docMk/>
            <pc:sldMk cId="269551841" sldId="274"/>
            <ac:grpSpMk id="78" creationId="{7E8198D7-7EE1-40F6-8FC7-DE9848B0BA46}"/>
          </ac:grpSpMkLst>
        </pc:grpChg>
        <pc:grpChg chg="del">
          <ac:chgData name="Egil Hansen" userId="649f010e5c151da8" providerId="LiveId" clId="{C58DEA47-3D85-4C72-85E0-8CFA7EBC88F0}" dt="2020-01-04T17:27:26.139" v="8294" actId="478"/>
          <ac:grpSpMkLst>
            <pc:docMk/>
            <pc:sldMk cId="269551841" sldId="274"/>
            <ac:grpSpMk id="79" creationId="{68F98B76-B017-434C-82E0-9D49EE161630}"/>
          </ac:grpSpMkLst>
        </pc:grpChg>
        <pc:grpChg chg="del">
          <ac:chgData name="Egil Hansen" userId="649f010e5c151da8" providerId="LiveId" clId="{C58DEA47-3D85-4C72-85E0-8CFA7EBC88F0}" dt="2020-01-04T17:27:30.041" v="8295" actId="478"/>
          <ac:grpSpMkLst>
            <pc:docMk/>
            <pc:sldMk cId="269551841" sldId="274"/>
            <ac:grpSpMk id="80" creationId="{256E5FB6-6B1E-432D-B089-C5A07E46FAE0}"/>
          </ac:grpSpMkLst>
        </pc:grpChg>
        <pc:grpChg chg="del">
          <ac:chgData name="Egil Hansen" userId="649f010e5c151da8" providerId="LiveId" clId="{C58DEA47-3D85-4C72-85E0-8CFA7EBC88F0}" dt="2020-01-04T17:27:30.041" v="8295" actId="478"/>
          <ac:grpSpMkLst>
            <pc:docMk/>
            <pc:sldMk cId="269551841" sldId="274"/>
            <ac:grpSpMk id="85" creationId="{CFF75490-44E8-47B1-B761-C570ADD11D72}"/>
          </ac:grpSpMkLst>
        </pc:grpChg>
        <pc:grpChg chg="del">
          <ac:chgData name="Egil Hansen" userId="649f010e5c151da8" providerId="LiveId" clId="{C58DEA47-3D85-4C72-85E0-8CFA7EBC88F0}" dt="2020-01-04T17:27:30.041" v="8295" actId="478"/>
          <ac:grpSpMkLst>
            <pc:docMk/>
            <pc:sldMk cId="269551841" sldId="274"/>
            <ac:grpSpMk id="88" creationId="{60984FA7-954E-4542-B4C6-876CBF991EB0}"/>
          </ac:grpSpMkLst>
        </pc:grpChg>
        <pc:grpChg chg="del">
          <ac:chgData name="Egil Hansen" userId="649f010e5c151da8" providerId="LiveId" clId="{C58DEA47-3D85-4C72-85E0-8CFA7EBC88F0}" dt="2020-01-04T17:27:30.041" v="8295" actId="478"/>
          <ac:grpSpMkLst>
            <pc:docMk/>
            <pc:sldMk cId="269551841" sldId="274"/>
            <ac:grpSpMk id="91" creationId="{7C3EB883-44F4-474C-81A1-3D2FFCBAC463}"/>
          </ac:grpSpMkLst>
        </pc:grpChg>
        <pc:grpChg chg="add mod">
          <ac:chgData name="Egil Hansen" userId="649f010e5c151da8" providerId="LiveId" clId="{C58DEA47-3D85-4C72-85E0-8CFA7EBC88F0}" dt="2020-01-06T21:18:24.069" v="14920" actId="1036"/>
          <ac:grpSpMkLst>
            <pc:docMk/>
            <pc:sldMk cId="269551841" sldId="274"/>
            <ac:grpSpMk id="124" creationId="{2D1B2B4D-AE56-416F-B484-9AF96989CB7A}"/>
          </ac:grpSpMkLst>
        </pc:grpChg>
        <pc:grpChg chg="add mod">
          <ac:chgData name="Egil Hansen" userId="649f010e5c151da8" providerId="LiveId" clId="{C58DEA47-3D85-4C72-85E0-8CFA7EBC88F0}" dt="2020-01-06T21:15:25.823" v="14829" actId="1037"/>
          <ac:grpSpMkLst>
            <pc:docMk/>
            <pc:sldMk cId="269551841" sldId="274"/>
            <ac:grpSpMk id="125" creationId="{F3C8E100-29DC-4CC9-95FC-F94BCD7BFCBF}"/>
          </ac:grpSpMkLst>
        </pc:grpChg>
        <pc:grpChg chg="add del mod">
          <ac:chgData name="Egil Hansen" userId="649f010e5c151da8" providerId="LiveId" clId="{C58DEA47-3D85-4C72-85E0-8CFA7EBC88F0}" dt="2020-01-06T21:13:03.584" v="14683" actId="165"/>
          <ac:grpSpMkLst>
            <pc:docMk/>
            <pc:sldMk cId="269551841" sldId="274"/>
            <ac:grpSpMk id="127" creationId="{A1C1DC21-340E-4887-940F-A75B116B8C30}"/>
          </ac:grpSpMkLst>
        </pc:grpChg>
        <pc:picChg chg="del">
          <ac:chgData name="Egil Hansen" userId="649f010e5c151da8" providerId="LiveId" clId="{C58DEA47-3D85-4C72-85E0-8CFA7EBC88F0}" dt="2020-01-04T17:27:04.051" v="8292" actId="478"/>
          <ac:picMkLst>
            <pc:docMk/>
            <pc:sldMk cId="269551841" sldId="274"/>
            <ac:picMk id="10" creationId="{2BEA144E-F72B-4798-A3CC-5B5725A04E94}"/>
          </ac:picMkLst>
        </pc:picChg>
        <pc:picChg chg="add mod">
          <ac:chgData name="Egil Hansen" userId="649f010e5c151da8" providerId="LiveId" clId="{C58DEA47-3D85-4C72-85E0-8CFA7EBC88F0}" dt="2020-01-06T13:04:48.337" v="11046" actId="1076"/>
          <ac:picMkLst>
            <pc:docMk/>
            <pc:sldMk cId="269551841" sldId="274"/>
            <ac:picMk id="3074" creationId="{145B3802-7DE0-40FD-B31F-3534E065F52A}"/>
          </ac:picMkLst>
        </pc:picChg>
        <pc:cxnChg chg="del mod topLvl">
          <ac:chgData name="Egil Hansen" userId="649f010e5c151da8" providerId="LiveId" clId="{C58DEA47-3D85-4C72-85E0-8CFA7EBC88F0}" dt="2020-01-05T11:00:39.852" v="9392" actId="478"/>
          <ac:cxnSpMkLst>
            <pc:docMk/>
            <pc:sldMk cId="269551841" sldId="274"/>
            <ac:cxnSpMk id="22" creationId="{61876B83-11DA-4EFC-9504-523F10E7A2D7}"/>
          </ac:cxnSpMkLst>
        </pc:cxnChg>
        <pc:cxnChg chg="del mod topLvl">
          <ac:chgData name="Egil Hansen" userId="649f010e5c151da8" providerId="LiveId" clId="{C58DEA47-3D85-4C72-85E0-8CFA7EBC88F0}" dt="2020-01-05T10:57:25.803" v="9281" actId="478"/>
          <ac:cxnSpMkLst>
            <pc:docMk/>
            <pc:sldMk cId="269551841" sldId="274"/>
            <ac:cxnSpMk id="25" creationId="{8CDAACB5-F61F-4110-8850-89F18485BD5C}"/>
          </ac:cxnSpMkLst>
        </pc:cxnChg>
        <pc:cxnChg chg="mod topLvl">
          <ac:chgData name="Egil Hansen" userId="649f010e5c151da8" providerId="LiveId" clId="{C58DEA47-3D85-4C72-85E0-8CFA7EBC88F0}" dt="2020-01-06T21:18:30.287" v="14921" actId="14100"/>
          <ac:cxnSpMkLst>
            <pc:docMk/>
            <pc:sldMk cId="269551841" sldId="274"/>
            <ac:cxnSpMk id="27" creationId="{C6741EC7-7700-4F25-88F4-2AF780ECE031}"/>
          </ac:cxnSpMkLst>
        </pc:cxnChg>
        <pc:cxnChg chg="mod">
          <ac:chgData name="Egil Hansen" userId="649f010e5c151da8" providerId="LiveId" clId="{C58DEA47-3D85-4C72-85E0-8CFA7EBC88F0}" dt="2020-01-04T17:27:22.029" v="8293" actId="478"/>
          <ac:cxnSpMkLst>
            <pc:docMk/>
            <pc:sldMk cId="269551841" sldId="274"/>
            <ac:cxnSpMk id="42" creationId="{3E764874-5111-4A54-8C6E-DB68B28B0E9B}"/>
          </ac:cxnSpMkLst>
        </pc:cxnChg>
        <pc:cxnChg chg="mod">
          <ac:chgData name="Egil Hansen" userId="649f010e5c151da8" providerId="LiveId" clId="{C58DEA47-3D85-4C72-85E0-8CFA7EBC88F0}" dt="2020-01-04T17:27:22.029" v="8293" actId="478"/>
          <ac:cxnSpMkLst>
            <pc:docMk/>
            <pc:sldMk cId="269551841" sldId="274"/>
            <ac:cxnSpMk id="47" creationId="{2395D5EF-1973-42AC-99A8-1D3ACD624B5D}"/>
          </ac:cxnSpMkLst>
        </pc:cxnChg>
        <pc:cxnChg chg="mod">
          <ac:chgData name="Egil Hansen" userId="649f010e5c151da8" providerId="LiveId" clId="{C58DEA47-3D85-4C72-85E0-8CFA7EBC88F0}" dt="2020-01-04T17:27:22.029" v="8293" actId="478"/>
          <ac:cxnSpMkLst>
            <pc:docMk/>
            <pc:sldMk cId="269551841" sldId="274"/>
            <ac:cxnSpMk id="50" creationId="{C835B43A-E223-43F2-B497-E316F2C8D0C6}"/>
          </ac:cxnSpMkLst>
        </pc:cxnChg>
        <pc:cxnChg chg="mod">
          <ac:chgData name="Egil Hansen" userId="649f010e5c151da8" providerId="LiveId" clId="{C58DEA47-3D85-4C72-85E0-8CFA7EBC88F0}" dt="2020-01-04T17:27:22.029" v="8293" actId="478"/>
          <ac:cxnSpMkLst>
            <pc:docMk/>
            <pc:sldMk cId="269551841" sldId="274"/>
            <ac:cxnSpMk id="54" creationId="{1EFA0B33-1CA9-4699-A9E9-E50DB5A45AAD}"/>
          </ac:cxnSpMkLst>
        </pc:cxnChg>
        <pc:cxnChg chg="mod">
          <ac:chgData name="Egil Hansen" userId="649f010e5c151da8" providerId="LiveId" clId="{C58DEA47-3D85-4C72-85E0-8CFA7EBC88F0}" dt="2020-01-04T17:27:22.029" v="8293" actId="478"/>
          <ac:cxnSpMkLst>
            <pc:docMk/>
            <pc:sldMk cId="269551841" sldId="274"/>
            <ac:cxnSpMk id="58" creationId="{F4721B74-9C85-436B-A0EC-33831F0F8CC0}"/>
          </ac:cxnSpMkLst>
        </pc:cxnChg>
        <pc:cxnChg chg="mod">
          <ac:chgData name="Egil Hansen" userId="649f010e5c151da8" providerId="LiveId" clId="{C58DEA47-3D85-4C72-85E0-8CFA7EBC88F0}" dt="2020-01-04T17:27:26.139" v="8294" actId="478"/>
          <ac:cxnSpMkLst>
            <pc:docMk/>
            <pc:sldMk cId="269551841" sldId="274"/>
            <ac:cxnSpMk id="68" creationId="{E3208882-AD38-42EE-99BA-A7A936104FC7}"/>
          </ac:cxnSpMkLst>
        </pc:cxnChg>
        <pc:cxnChg chg="mod">
          <ac:chgData name="Egil Hansen" userId="649f010e5c151da8" providerId="LiveId" clId="{C58DEA47-3D85-4C72-85E0-8CFA7EBC88F0}" dt="2020-01-04T17:27:26.139" v="8294" actId="478"/>
          <ac:cxnSpMkLst>
            <pc:docMk/>
            <pc:sldMk cId="269551841" sldId="274"/>
            <ac:cxnSpMk id="70" creationId="{2C574795-8068-4194-B7FD-C9B2E8107E20}"/>
          </ac:cxnSpMkLst>
        </pc:cxnChg>
        <pc:cxnChg chg="mod">
          <ac:chgData name="Egil Hansen" userId="649f010e5c151da8" providerId="LiveId" clId="{C58DEA47-3D85-4C72-85E0-8CFA7EBC88F0}" dt="2020-01-04T17:27:26.139" v="8294" actId="478"/>
          <ac:cxnSpMkLst>
            <pc:docMk/>
            <pc:sldMk cId="269551841" sldId="274"/>
            <ac:cxnSpMk id="72" creationId="{DBE043D5-D48F-4C0F-B87F-5ED2A7923E3D}"/>
          </ac:cxnSpMkLst>
        </pc:cxnChg>
        <pc:cxnChg chg="mod topLvl">
          <ac:chgData name="Egil Hansen" userId="649f010e5c151da8" providerId="LiveId" clId="{C58DEA47-3D85-4C72-85E0-8CFA7EBC88F0}" dt="2020-01-06T21:18:18.928" v="14908" actId="1036"/>
          <ac:cxnSpMkLst>
            <pc:docMk/>
            <pc:sldMk cId="269551841" sldId="274"/>
            <ac:cxnSpMk id="73" creationId="{BE3F2A35-3925-4878-B85E-F4FB45CED91E}"/>
          </ac:cxnSpMkLst>
        </pc:cxnChg>
        <pc:cxnChg chg="mod">
          <ac:chgData name="Egil Hansen" userId="649f010e5c151da8" providerId="LiveId" clId="{C58DEA47-3D85-4C72-85E0-8CFA7EBC88F0}" dt="2020-01-04T17:27:30.041" v="8295" actId="478"/>
          <ac:cxnSpMkLst>
            <pc:docMk/>
            <pc:sldMk cId="269551841" sldId="274"/>
            <ac:cxnSpMk id="93" creationId="{076B2F84-F83B-40CC-8E20-CB8716018D7E}"/>
          </ac:cxnSpMkLst>
        </pc:cxnChg>
      </pc:sldChg>
      <pc:sldChg chg="add del">
        <pc:chgData name="Egil Hansen" userId="649f010e5c151da8" providerId="LiveId" clId="{C58DEA47-3D85-4C72-85E0-8CFA7EBC88F0}" dt="2020-01-04T17:26:26.398" v="8287"/>
        <pc:sldMkLst>
          <pc:docMk/>
          <pc:sldMk cId="1113853845" sldId="274"/>
        </pc:sldMkLst>
      </pc:sldChg>
      <pc:sldChg chg="addSp modSp add ord modNotesTx">
        <pc:chgData name="Egil Hansen" userId="649f010e5c151da8" providerId="LiveId" clId="{C58DEA47-3D85-4C72-85E0-8CFA7EBC88F0}" dt="2020-01-14T12:35:29.954" v="58278" actId="20577"/>
        <pc:sldMkLst>
          <pc:docMk/>
          <pc:sldMk cId="1705699934" sldId="275"/>
        </pc:sldMkLst>
        <pc:spChg chg="mod">
          <ac:chgData name="Egil Hansen" userId="649f010e5c151da8" providerId="LiveId" clId="{C58DEA47-3D85-4C72-85E0-8CFA7EBC88F0}" dt="2020-01-10T09:47:48.486" v="23346" actId="404"/>
          <ac:spMkLst>
            <pc:docMk/>
            <pc:sldMk cId="1705699934" sldId="275"/>
            <ac:spMk id="2" creationId="{6F20504C-C15B-4B85-88CA-781AD4B14DC8}"/>
          </ac:spMkLst>
        </pc:spChg>
        <pc:grpChg chg="add mod ord">
          <ac:chgData name="Egil Hansen" userId="649f010e5c151da8" providerId="LiveId" clId="{C58DEA47-3D85-4C72-85E0-8CFA7EBC88F0}" dt="2020-01-12T10:59:15.336" v="46114" actId="167"/>
          <ac:grpSpMkLst>
            <pc:docMk/>
            <pc:sldMk cId="1705699934" sldId="275"/>
            <ac:grpSpMk id="3" creationId="{C6865F55-B62F-49BB-8409-0BA9CC89120C}"/>
          </ac:grpSpMkLst>
        </pc:grpChg>
        <pc:picChg chg="mod ord">
          <ac:chgData name="Egil Hansen" userId="649f010e5c151da8" providerId="LiveId" clId="{C58DEA47-3D85-4C72-85E0-8CFA7EBC88F0}" dt="2020-01-10T09:47:03.758" v="23278" actId="167"/>
          <ac:picMkLst>
            <pc:docMk/>
            <pc:sldMk cId="1705699934" sldId="275"/>
            <ac:picMk id="4" creationId="{7D53FF9A-8DC4-4B1C-85C4-8A85D7C5F951}"/>
          </ac:picMkLst>
        </pc:picChg>
      </pc:sldChg>
      <pc:sldChg chg="addSp delSp modSp add del ord modAnim">
        <pc:chgData name="Egil Hansen" userId="649f010e5c151da8" providerId="LiveId" clId="{C58DEA47-3D85-4C72-85E0-8CFA7EBC88F0}" dt="2020-01-10T10:13:24.868" v="23893" actId="47"/>
        <pc:sldMkLst>
          <pc:docMk/>
          <pc:sldMk cId="1070669485" sldId="276"/>
        </pc:sldMkLst>
        <pc:spChg chg="mod">
          <ac:chgData name="Egil Hansen" userId="649f010e5c151da8" providerId="LiveId" clId="{C58DEA47-3D85-4C72-85E0-8CFA7EBC88F0}" dt="2020-01-06T21:31:44.591" v="14941" actId="20577"/>
          <ac:spMkLst>
            <pc:docMk/>
            <pc:sldMk cId="1070669485" sldId="276"/>
            <ac:spMk id="2" creationId="{AA740D68-0F1E-47F3-A736-47AF1C56EFC7}"/>
          </ac:spMkLst>
        </pc:spChg>
        <pc:spChg chg="mod">
          <ac:chgData name="Egil Hansen" userId="649f010e5c151da8" providerId="LiveId" clId="{C58DEA47-3D85-4C72-85E0-8CFA7EBC88F0}" dt="2020-01-06T15:53:28.835" v="14407" actId="20577"/>
          <ac:spMkLst>
            <pc:docMk/>
            <pc:sldMk cId="1070669485" sldId="276"/>
            <ac:spMk id="3" creationId="{D1470153-D51A-4546-A73D-46DA0E91ED4B}"/>
          </ac:spMkLst>
        </pc:spChg>
        <pc:spChg chg="mod">
          <ac:chgData name="Egil Hansen" userId="649f010e5c151da8" providerId="LiveId" clId="{C58DEA47-3D85-4C72-85E0-8CFA7EBC88F0}" dt="2020-01-06T12:56:51.668" v="11019" actId="20577"/>
          <ac:spMkLst>
            <pc:docMk/>
            <pc:sldMk cId="1070669485" sldId="276"/>
            <ac:spMk id="4" creationId="{A5349305-05A8-4075-ACBD-F96F42BB9690}"/>
          </ac:spMkLst>
        </pc:spChg>
        <pc:spChg chg="add mod">
          <ac:chgData name="Egil Hansen" userId="649f010e5c151da8" providerId="LiveId" clId="{C58DEA47-3D85-4C72-85E0-8CFA7EBC88F0}" dt="2020-01-06T12:56:55.958" v="11022" actId="20577"/>
          <ac:spMkLst>
            <pc:docMk/>
            <pc:sldMk cId="1070669485" sldId="276"/>
            <ac:spMk id="5" creationId="{6BD67C6A-5626-4530-8EBE-E8D060E21E5B}"/>
          </ac:spMkLst>
        </pc:spChg>
        <pc:spChg chg="add del mod">
          <ac:chgData name="Egil Hansen" userId="649f010e5c151da8" providerId="LiveId" clId="{C58DEA47-3D85-4C72-85E0-8CFA7EBC88F0}" dt="2020-01-07T11:39:01.839" v="15461" actId="11529"/>
          <ac:spMkLst>
            <pc:docMk/>
            <pc:sldMk cId="1070669485" sldId="276"/>
            <ac:spMk id="6" creationId="{A4D94189-83EE-4B89-953C-E8A4B5B2AD2C}"/>
          </ac:spMkLst>
        </pc:spChg>
        <pc:spChg chg="add mod">
          <ac:chgData name="Egil Hansen" userId="649f010e5c151da8" providerId="LiveId" clId="{C58DEA47-3D85-4C72-85E0-8CFA7EBC88F0}" dt="2020-01-10T09:42:13.974" v="23202"/>
          <ac:spMkLst>
            <pc:docMk/>
            <pc:sldMk cId="1070669485" sldId="276"/>
            <ac:spMk id="6" creationId="{CC36E96C-1CFC-4695-816D-4E3B49044D1F}"/>
          </ac:spMkLst>
        </pc:spChg>
        <pc:spChg chg="add mod">
          <ac:chgData name="Egil Hansen" userId="649f010e5c151da8" providerId="LiveId" clId="{C58DEA47-3D85-4C72-85E0-8CFA7EBC88F0}" dt="2020-01-09T22:46:09.442" v="23045" actId="20577"/>
          <ac:spMkLst>
            <pc:docMk/>
            <pc:sldMk cId="1070669485" sldId="276"/>
            <ac:spMk id="7" creationId="{8402DF4F-A39E-4F5D-9E81-5942CB8080E9}"/>
          </ac:spMkLst>
        </pc:spChg>
        <pc:spChg chg="add mod">
          <ac:chgData name="Egil Hansen" userId="649f010e5c151da8" providerId="LiveId" clId="{C58DEA47-3D85-4C72-85E0-8CFA7EBC88F0}" dt="2020-01-07T11:40:24.959" v="15487" actId="14100"/>
          <ac:spMkLst>
            <pc:docMk/>
            <pc:sldMk cId="1070669485" sldId="276"/>
            <ac:spMk id="8" creationId="{182B4677-C501-4C54-B2B9-561A9AFAA3A0}"/>
          </ac:spMkLst>
        </pc:spChg>
        <pc:spChg chg="add mod">
          <ac:chgData name="Egil Hansen" userId="649f010e5c151da8" providerId="LiveId" clId="{C58DEA47-3D85-4C72-85E0-8CFA7EBC88F0}" dt="2020-01-10T09:46:12.895" v="23269" actId="14100"/>
          <ac:spMkLst>
            <pc:docMk/>
            <pc:sldMk cId="1070669485" sldId="276"/>
            <ac:spMk id="9" creationId="{50D75164-F02F-497D-BAD2-C661A6A3E2D9}"/>
          </ac:spMkLst>
        </pc:spChg>
      </pc:sldChg>
      <pc:sldChg chg="modSp add ord modNotesTx">
        <pc:chgData name="Egil Hansen" userId="649f010e5c151da8" providerId="LiveId" clId="{C58DEA47-3D85-4C72-85E0-8CFA7EBC88F0}" dt="2020-01-13T11:48:12.821" v="47320" actId="20577"/>
        <pc:sldMkLst>
          <pc:docMk/>
          <pc:sldMk cId="2348178209" sldId="277"/>
        </pc:sldMkLst>
        <pc:spChg chg="mod">
          <ac:chgData name="Egil Hansen" userId="649f010e5c151da8" providerId="LiveId" clId="{C58DEA47-3D85-4C72-85E0-8CFA7EBC88F0}" dt="2020-01-06T14:51:52.221" v="11069"/>
          <ac:spMkLst>
            <pc:docMk/>
            <pc:sldMk cId="2348178209" sldId="277"/>
            <ac:spMk id="2" creationId="{6F20504C-C15B-4B85-88CA-781AD4B14DC8}"/>
          </ac:spMkLst>
        </pc:spChg>
        <pc:grpChg chg="mod">
          <ac:chgData name="Egil Hansen" userId="649f010e5c151da8" providerId="LiveId" clId="{C58DEA47-3D85-4C72-85E0-8CFA7EBC88F0}" dt="2020-01-06T14:57:16.266" v="11070" actId="1076"/>
          <ac:grpSpMkLst>
            <pc:docMk/>
            <pc:sldMk cId="2348178209" sldId="277"/>
            <ac:grpSpMk id="3" creationId="{C6865F55-B62F-49BB-8409-0BA9CC89120C}"/>
          </ac:grpSpMkLst>
        </pc:grpChg>
      </pc:sldChg>
      <pc:sldChg chg="modSp add modNotesTx">
        <pc:chgData name="Egil Hansen" userId="649f010e5c151da8" providerId="LiveId" clId="{C58DEA47-3D85-4C72-85E0-8CFA7EBC88F0}" dt="2020-01-13T13:00:18.144" v="48843" actId="20577"/>
        <pc:sldMkLst>
          <pc:docMk/>
          <pc:sldMk cId="2447282671" sldId="278"/>
        </pc:sldMkLst>
        <pc:spChg chg="mod">
          <ac:chgData name="Egil Hansen" userId="649f010e5c151da8" providerId="LiveId" clId="{C58DEA47-3D85-4C72-85E0-8CFA7EBC88F0}" dt="2020-01-06T14:57:47.149" v="11075"/>
          <ac:spMkLst>
            <pc:docMk/>
            <pc:sldMk cId="2447282671" sldId="278"/>
            <ac:spMk id="2" creationId="{6F20504C-C15B-4B85-88CA-781AD4B14DC8}"/>
          </ac:spMkLst>
        </pc:spChg>
        <pc:grpChg chg="mod ord">
          <ac:chgData name="Egil Hansen" userId="649f010e5c151da8" providerId="LiveId" clId="{C58DEA47-3D85-4C72-85E0-8CFA7EBC88F0}" dt="2020-01-12T11:01:22.660" v="46121" actId="167"/>
          <ac:grpSpMkLst>
            <pc:docMk/>
            <pc:sldMk cId="2447282671" sldId="278"/>
            <ac:grpSpMk id="3" creationId="{C6865F55-B62F-49BB-8409-0BA9CC89120C}"/>
          </ac:grpSpMkLst>
        </pc:grpChg>
        <pc:picChg chg="mod">
          <ac:chgData name="Egil Hansen" userId="649f010e5c151da8" providerId="LiveId" clId="{C58DEA47-3D85-4C72-85E0-8CFA7EBC88F0}" dt="2020-01-07T12:10:01.943" v="15580" actId="1038"/>
          <ac:picMkLst>
            <pc:docMk/>
            <pc:sldMk cId="2447282671" sldId="278"/>
            <ac:picMk id="4" creationId="{7D53FF9A-8DC4-4B1C-85C4-8A85D7C5F951}"/>
          </ac:picMkLst>
        </pc:picChg>
      </pc:sldChg>
      <pc:sldChg chg="addSp delSp modSp add ord modAnim modNotesTx">
        <pc:chgData name="Egil Hansen" userId="649f010e5c151da8" providerId="LiveId" clId="{C58DEA47-3D85-4C72-85E0-8CFA7EBC88F0}" dt="2020-01-14T12:45:21.343" v="58415" actId="20577"/>
        <pc:sldMkLst>
          <pc:docMk/>
          <pc:sldMk cId="595159311" sldId="279"/>
        </pc:sldMkLst>
        <pc:spChg chg="mod">
          <ac:chgData name="Egil Hansen" userId="649f010e5c151da8" providerId="LiveId" clId="{C58DEA47-3D85-4C72-85E0-8CFA7EBC88F0}" dt="2020-01-07T14:35:53.214" v="17891" actId="5793"/>
          <ac:spMkLst>
            <pc:docMk/>
            <pc:sldMk cId="595159311" sldId="279"/>
            <ac:spMk id="2" creationId="{F088127F-7C6D-482A-AE70-DF8F0642396A}"/>
          </ac:spMkLst>
        </pc:spChg>
        <pc:spChg chg="mod">
          <ac:chgData name="Egil Hansen" userId="649f010e5c151da8" providerId="LiveId" clId="{C58DEA47-3D85-4C72-85E0-8CFA7EBC88F0}" dt="2020-01-06T21:32:03.834" v="14944" actId="20577"/>
          <ac:spMkLst>
            <pc:docMk/>
            <pc:sldMk cId="595159311" sldId="279"/>
            <ac:spMk id="3" creationId="{AB7972B3-240D-4A24-AA53-0F10B0A41B0E}"/>
          </ac:spMkLst>
        </pc:spChg>
        <pc:spChg chg="add del">
          <ac:chgData name="Egil Hansen" userId="649f010e5c151da8" providerId="LiveId" clId="{C58DEA47-3D85-4C72-85E0-8CFA7EBC88F0}" dt="2020-01-11T15:48:56.274" v="39498" actId="478"/>
          <ac:spMkLst>
            <pc:docMk/>
            <pc:sldMk cId="595159311" sldId="279"/>
            <ac:spMk id="4" creationId="{320BE3E8-BB17-464A-AF03-BBE4D4D344F9}"/>
          </ac:spMkLst>
        </pc:spChg>
        <pc:spChg chg="add del">
          <ac:chgData name="Egil Hansen" userId="649f010e5c151da8" providerId="LiveId" clId="{C58DEA47-3D85-4C72-85E0-8CFA7EBC88F0}" dt="2020-01-07T14:18:07.796" v="17812" actId="478"/>
          <ac:spMkLst>
            <pc:docMk/>
            <pc:sldMk cId="595159311" sldId="279"/>
            <ac:spMk id="5" creationId="{795AE249-4901-423E-8370-3D26544732EA}"/>
          </ac:spMkLst>
        </pc:spChg>
        <pc:spChg chg="add mod">
          <ac:chgData name="Egil Hansen" userId="649f010e5c151da8" providerId="LiveId" clId="{C58DEA47-3D85-4C72-85E0-8CFA7EBC88F0}" dt="2020-01-11T16:00:48.231" v="39535" actId="1076"/>
          <ac:spMkLst>
            <pc:docMk/>
            <pc:sldMk cId="595159311" sldId="279"/>
            <ac:spMk id="6" creationId="{35ECC2F0-C5EA-4BA6-AFFB-F508AC31F4B6}"/>
          </ac:spMkLst>
        </pc:spChg>
        <pc:spChg chg="add mod">
          <ac:chgData name="Egil Hansen" userId="649f010e5c151da8" providerId="LiveId" clId="{C58DEA47-3D85-4C72-85E0-8CFA7EBC88F0}" dt="2020-01-11T16:00:50.925" v="39536" actId="1076"/>
          <ac:spMkLst>
            <pc:docMk/>
            <pc:sldMk cId="595159311" sldId="279"/>
            <ac:spMk id="7" creationId="{01136A14-4D35-4141-9142-7AD10F6F3791}"/>
          </ac:spMkLst>
        </pc:spChg>
        <pc:spChg chg="add del">
          <ac:chgData name="Egil Hansen" userId="649f010e5c151da8" providerId="LiveId" clId="{C58DEA47-3D85-4C72-85E0-8CFA7EBC88F0}" dt="2020-01-07T14:34:25.033" v="17839" actId="478"/>
          <ac:spMkLst>
            <pc:docMk/>
            <pc:sldMk cId="595159311" sldId="279"/>
            <ac:spMk id="8" creationId="{BF7D989C-E9A0-4C64-90B1-0218365A9229}"/>
          </ac:spMkLst>
        </pc:spChg>
        <pc:spChg chg="add del">
          <ac:chgData name="Egil Hansen" userId="649f010e5c151da8" providerId="LiveId" clId="{C58DEA47-3D85-4C72-85E0-8CFA7EBC88F0}" dt="2020-01-07T14:34:24.162" v="17838" actId="478"/>
          <ac:spMkLst>
            <pc:docMk/>
            <pc:sldMk cId="595159311" sldId="279"/>
            <ac:spMk id="9" creationId="{7980B67B-8960-4114-8D10-12A2062493B5}"/>
          </ac:spMkLst>
        </pc:spChg>
        <pc:spChg chg="add mod">
          <ac:chgData name="Egil Hansen" userId="649f010e5c151da8" providerId="LiveId" clId="{C58DEA47-3D85-4C72-85E0-8CFA7EBC88F0}" dt="2020-01-11T16:01:01.563" v="39539" actId="1076"/>
          <ac:spMkLst>
            <pc:docMk/>
            <pc:sldMk cId="595159311" sldId="279"/>
            <ac:spMk id="10" creationId="{329C05C8-4872-443C-9FD3-28E1D94E6DF6}"/>
          </ac:spMkLst>
        </pc:spChg>
        <pc:spChg chg="add del">
          <ac:chgData name="Egil Hansen" userId="649f010e5c151da8" providerId="LiveId" clId="{C58DEA47-3D85-4C72-85E0-8CFA7EBC88F0}" dt="2020-01-07T14:34:22.850" v="17837" actId="478"/>
          <ac:spMkLst>
            <pc:docMk/>
            <pc:sldMk cId="595159311" sldId="279"/>
            <ac:spMk id="11" creationId="{82880937-22A1-439A-9539-33BBD48432C4}"/>
          </ac:spMkLst>
        </pc:spChg>
        <pc:spChg chg="add mod">
          <ac:chgData name="Egil Hansen" userId="649f010e5c151da8" providerId="LiveId" clId="{C58DEA47-3D85-4C72-85E0-8CFA7EBC88F0}" dt="2020-01-11T16:03:06.852" v="39579" actId="20577"/>
          <ac:spMkLst>
            <pc:docMk/>
            <pc:sldMk cId="595159311" sldId="279"/>
            <ac:spMk id="12" creationId="{22571BC3-7F34-411E-B734-71259AB6C94D}"/>
          </ac:spMkLst>
        </pc:spChg>
        <pc:spChg chg="add del">
          <ac:chgData name="Egil Hansen" userId="649f010e5c151da8" providerId="LiveId" clId="{C58DEA47-3D85-4C72-85E0-8CFA7EBC88F0}" dt="2020-01-07T14:35:43.043" v="17883" actId="478"/>
          <ac:spMkLst>
            <pc:docMk/>
            <pc:sldMk cId="595159311" sldId="279"/>
            <ac:spMk id="13" creationId="{8729C207-82B8-4796-8E76-4070AD1010DB}"/>
          </ac:spMkLst>
        </pc:spChg>
        <pc:graphicFrameChg chg="add del mod">
          <ac:chgData name="Egil Hansen" userId="649f010e5c151da8" providerId="LiveId" clId="{C58DEA47-3D85-4C72-85E0-8CFA7EBC88F0}" dt="2020-01-07T12:08:57.947" v="15575" actId="478"/>
          <ac:graphicFrameMkLst>
            <pc:docMk/>
            <pc:sldMk cId="595159311" sldId="279"/>
            <ac:graphicFrameMk id="4" creationId="{BF3D5E91-F364-452C-890D-B1379B07824E}"/>
          </ac:graphicFrameMkLst>
        </pc:graphicFrameChg>
      </pc:sldChg>
      <pc:sldChg chg="modSp add ord modNotesTx">
        <pc:chgData name="Egil Hansen" userId="649f010e5c151da8" providerId="LiveId" clId="{C58DEA47-3D85-4C72-85E0-8CFA7EBC88F0}" dt="2020-01-13T14:26:43.431" v="57610" actId="20577"/>
        <pc:sldMkLst>
          <pc:docMk/>
          <pc:sldMk cId="1407262351" sldId="280"/>
        </pc:sldMkLst>
        <pc:spChg chg="mod">
          <ac:chgData name="Egil Hansen" userId="649f010e5c151da8" providerId="LiveId" clId="{C58DEA47-3D85-4C72-85E0-8CFA7EBC88F0}" dt="2020-01-12T10:58:43.022" v="46102" actId="20577"/>
          <ac:spMkLst>
            <pc:docMk/>
            <pc:sldMk cId="1407262351" sldId="280"/>
            <ac:spMk id="2" creationId="{89E36756-4ECC-4563-9847-79578B809B5C}"/>
          </ac:spMkLst>
        </pc:spChg>
        <pc:grpChg chg="mod ord">
          <ac:chgData name="Egil Hansen" userId="649f010e5c151da8" providerId="LiveId" clId="{C58DEA47-3D85-4C72-85E0-8CFA7EBC88F0}" dt="2020-01-12T10:58:38.656" v="46094" actId="167"/>
          <ac:grpSpMkLst>
            <pc:docMk/>
            <pc:sldMk cId="1407262351" sldId="280"/>
            <ac:grpSpMk id="3" creationId="{F74C9F3C-D0D0-477B-8FDF-84B715F0C091}"/>
          </ac:grpSpMkLst>
        </pc:grpChg>
        <pc:picChg chg="ord">
          <ac:chgData name="Egil Hansen" userId="649f010e5c151da8" providerId="LiveId" clId="{C58DEA47-3D85-4C72-85E0-8CFA7EBC88F0}" dt="2020-01-12T10:58:34.488" v="46093" actId="167"/>
          <ac:picMkLst>
            <pc:docMk/>
            <pc:sldMk cId="1407262351" sldId="280"/>
            <ac:picMk id="4" creationId="{FC8272AB-4C94-4359-9D8C-277841D5D44A}"/>
          </ac:picMkLst>
        </pc:picChg>
      </pc:sldChg>
      <pc:sldChg chg="add del">
        <pc:chgData name="Egil Hansen" userId="649f010e5c151da8" providerId="LiveId" clId="{C58DEA47-3D85-4C72-85E0-8CFA7EBC88F0}" dt="2020-01-07T15:04:46.824" v="18431" actId="47"/>
        <pc:sldMkLst>
          <pc:docMk/>
          <pc:sldMk cId="2935000925" sldId="281"/>
        </pc:sldMkLst>
      </pc:sldChg>
      <pc:sldChg chg="addSp delSp modSp add modAnim modNotesTx">
        <pc:chgData name="Egil Hansen" userId="649f010e5c151da8" providerId="LiveId" clId="{C58DEA47-3D85-4C72-85E0-8CFA7EBC88F0}" dt="2020-01-14T12:48:21.298" v="58578" actId="20577"/>
        <pc:sldMkLst>
          <pc:docMk/>
          <pc:sldMk cId="2125917759" sldId="282"/>
        </pc:sldMkLst>
        <pc:spChg chg="mod">
          <ac:chgData name="Egil Hansen" userId="649f010e5c151da8" providerId="LiveId" clId="{C58DEA47-3D85-4C72-85E0-8CFA7EBC88F0}" dt="2020-01-13T12:02:44.315" v="47653" actId="14100"/>
          <ac:spMkLst>
            <pc:docMk/>
            <pc:sldMk cId="2125917759" sldId="282"/>
            <ac:spMk id="2" creationId="{B0157C3E-49A3-49DC-8CD5-8F1C50CE19DF}"/>
          </ac:spMkLst>
        </pc:spChg>
        <pc:spChg chg="mod">
          <ac:chgData name="Egil Hansen" userId="649f010e5c151da8" providerId="LiveId" clId="{C58DEA47-3D85-4C72-85E0-8CFA7EBC88F0}" dt="2020-01-07T12:10:09.119" v="15582"/>
          <ac:spMkLst>
            <pc:docMk/>
            <pc:sldMk cId="2125917759" sldId="282"/>
            <ac:spMk id="3" creationId="{A99A9639-A4C1-4504-8C61-A6B6515DEFF5}"/>
          </ac:spMkLst>
        </pc:spChg>
        <pc:spChg chg="add mod">
          <ac:chgData name="Egil Hansen" userId="649f010e5c151da8" providerId="LiveId" clId="{C58DEA47-3D85-4C72-85E0-8CFA7EBC88F0}" dt="2020-01-14T12:47:23.080" v="58542" actId="6549"/>
          <ac:spMkLst>
            <pc:docMk/>
            <pc:sldMk cId="2125917759" sldId="282"/>
            <ac:spMk id="4" creationId="{7F5C08A4-EB71-4529-85DA-7BDB0069594B}"/>
          </ac:spMkLst>
        </pc:spChg>
        <pc:grpChg chg="add mod">
          <ac:chgData name="Egil Hansen" userId="649f010e5c151da8" providerId="LiveId" clId="{C58DEA47-3D85-4C72-85E0-8CFA7EBC88F0}" dt="2020-01-14T12:47:09.319" v="58541" actId="1076"/>
          <ac:grpSpMkLst>
            <pc:docMk/>
            <pc:sldMk cId="2125917759" sldId="282"/>
            <ac:grpSpMk id="5" creationId="{B391900C-4D2F-4689-8EE0-292AD0BC0BD1}"/>
          </ac:grpSpMkLst>
        </pc:grpChg>
        <pc:picChg chg="add mod">
          <ac:chgData name="Egil Hansen" userId="649f010e5c151da8" providerId="LiveId" clId="{C58DEA47-3D85-4C72-85E0-8CFA7EBC88F0}" dt="2020-01-14T12:47:09.319" v="58541" actId="1076"/>
          <ac:picMkLst>
            <pc:docMk/>
            <pc:sldMk cId="2125917759" sldId="282"/>
            <ac:picMk id="1026" creationId="{0D1BAE13-7156-4FAD-87D2-148AC71352A0}"/>
          </ac:picMkLst>
        </pc:picChg>
        <pc:picChg chg="add del">
          <ac:chgData name="Egil Hansen" userId="649f010e5c151da8" providerId="LiveId" clId="{C58DEA47-3D85-4C72-85E0-8CFA7EBC88F0}" dt="2020-01-07T12:15:27.765" v="15803"/>
          <ac:picMkLst>
            <pc:docMk/>
            <pc:sldMk cId="2125917759" sldId="282"/>
            <ac:picMk id="2050" creationId="{72ECA8AA-EF51-4011-9655-F6690929B522}"/>
          </ac:picMkLst>
        </pc:picChg>
        <pc:picChg chg="add mod">
          <ac:chgData name="Egil Hansen" userId="649f010e5c151da8" providerId="LiveId" clId="{C58DEA47-3D85-4C72-85E0-8CFA7EBC88F0}" dt="2020-01-13T12:04:09.450" v="47715" actId="1076"/>
          <ac:picMkLst>
            <pc:docMk/>
            <pc:sldMk cId="2125917759" sldId="282"/>
            <ac:picMk id="2052" creationId="{8E94D529-5C21-4016-BA17-CFD7D70A71B2}"/>
          </ac:picMkLst>
        </pc:picChg>
      </pc:sldChg>
      <pc:sldChg chg="addSp delSp modSp add modAnim modNotesTx">
        <pc:chgData name="Egil Hansen" userId="649f010e5c151da8" providerId="LiveId" clId="{C58DEA47-3D85-4C72-85E0-8CFA7EBC88F0}" dt="2020-01-14T12:48:53.007" v="58584" actId="20577"/>
        <pc:sldMkLst>
          <pc:docMk/>
          <pc:sldMk cId="2142403631" sldId="283"/>
        </pc:sldMkLst>
        <pc:spChg chg="mod">
          <ac:chgData name="Egil Hansen" userId="649f010e5c151da8" providerId="LiveId" clId="{C58DEA47-3D85-4C72-85E0-8CFA7EBC88F0}" dt="2020-01-07T12:45:35.290" v="16684" actId="12"/>
          <ac:spMkLst>
            <pc:docMk/>
            <pc:sldMk cId="2142403631" sldId="283"/>
            <ac:spMk id="2" creationId="{BD3C98D6-7539-4209-A410-A60A4EE559C2}"/>
          </ac:spMkLst>
        </pc:spChg>
        <pc:spChg chg="mod">
          <ac:chgData name="Egil Hansen" userId="649f010e5c151da8" providerId="LiveId" clId="{C58DEA47-3D85-4C72-85E0-8CFA7EBC88F0}" dt="2020-01-07T12:24:59.512" v="16097" actId="20577"/>
          <ac:spMkLst>
            <pc:docMk/>
            <pc:sldMk cId="2142403631" sldId="283"/>
            <ac:spMk id="3" creationId="{CE93F380-2C4A-428A-9F9E-FB0274C5CB98}"/>
          </ac:spMkLst>
        </pc:spChg>
        <pc:spChg chg="add del mod">
          <ac:chgData name="Egil Hansen" userId="649f010e5c151da8" providerId="LiveId" clId="{C58DEA47-3D85-4C72-85E0-8CFA7EBC88F0}" dt="2020-01-07T12:28:42.827" v="16288" actId="478"/>
          <ac:spMkLst>
            <pc:docMk/>
            <pc:sldMk cId="2142403631" sldId="283"/>
            <ac:spMk id="4" creationId="{050895D2-129E-4FCA-99C1-8F13B21B7DFE}"/>
          </ac:spMkLst>
        </pc:spChg>
        <pc:spChg chg="add del mod">
          <ac:chgData name="Egil Hansen" userId="649f010e5c151da8" providerId="LiveId" clId="{C58DEA47-3D85-4C72-85E0-8CFA7EBC88F0}" dt="2020-01-07T12:31:21.139" v="16315" actId="478"/>
          <ac:spMkLst>
            <pc:docMk/>
            <pc:sldMk cId="2142403631" sldId="283"/>
            <ac:spMk id="5" creationId="{4E49F468-8C93-4CDC-A4D1-9A36A34D6550}"/>
          </ac:spMkLst>
        </pc:spChg>
        <pc:spChg chg="add mod">
          <ac:chgData name="Egil Hansen" userId="649f010e5c151da8" providerId="LiveId" clId="{C58DEA47-3D85-4C72-85E0-8CFA7EBC88F0}" dt="2020-01-10T12:22:00.567" v="31126" actId="207"/>
          <ac:spMkLst>
            <pc:docMk/>
            <pc:sldMk cId="2142403631" sldId="283"/>
            <ac:spMk id="6" creationId="{46F50CEC-A3D7-408C-BE49-25B3DF6BC41E}"/>
          </ac:spMkLst>
        </pc:spChg>
        <pc:spChg chg="add del">
          <ac:chgData name="Egil Hansen" userId="649f010e5c151da8" providerId="LiveId" clId="{C58DEA47-3D85-4C72-85E0-8CFA7EBC88F0}" dt="2020-01-07T12:35:11.913" v="16332" actId="478"/>
          <ac:spMkLst>
            <pc:docMk/>
            <pc:sldMk cId="2142403631" sldId="283"/>
            <ac:spMk id="7" creationId="{56277F3B-7DF7-4071-AD04-C953E5D7C7E6}"/>
          </ac:spMkLst>
        </pc:spChg>
        <pc:spChg chg="add mod">
          <ac:chgData name="Egil Hansen" userId="649f010e5c151da8" providerId="LiveId" clId="{C58DEA47-3D85-4C72-85E0-8CFA7EBC88F0}" dt="2020-01-13T12:54:22.075" v="48797" actId="14100"/>
          <ac:spMkLst>
            <pc:docMk/>
            <pc:sldMk cId="2142403631" sldId="283"/>
            <ac:spMk id="7" creationId="{AC6607FA-BC25-4D10-8F2C-48DDD4649EE3}"/>
          </ac:spMkLst>
        </pc:spChg>
        <pc:spChg chg="add del mod">
          <ac:chgData name="Egil Hansen" userId="649f010e5c151da8" providerId="LiveId" clId="{C58DEA47-3D85-4C72-85E0-8CFA7EBC88F0}" dt="2020-01-07T12:35:11.174" v="16331" actId="478"/>
          <ac:spMkLst>
            <pc:docMk/>
            <pc:sldMk cId="2142403631" sldId="283"/>
            <ac:spMk id="8" creationId="{C2EA4D41-0806-4258-B05F-64A2247F2B7B}"/>
          </ac:spMkLst>
        </pc:spChg>
        <pc:spChg chg="add del">
          <ac:chgData name="Egil Hansen" userId="649f010e5c151da8" providerId="LiveId" clId="{C58DEA47-3D85-4C72-85E0-8CFA7EBC88F0}" dt="2020-01-07T12:38:53.785" v="16385" actId="478"/>
          <ac:spMkLst>
            <pc:docMk/>
            <pc:sldMk cId="2142403631" sldId="283"/>
            <ac:spMk id="9" creationId="{BAE19F22-F0AC-4A0C-A34A-668A46764E4D}"/>
          </ac:spMkLst>
        </pc:spChg>
        <pc:spChg chg="add mod">
          <ac:chgData name="Egil Hansen" userId="649f010e5c151da8" providerId="LiveId" clId="{C58DEA47-3D85-4C72-85E0-8CFA7EBC88F0}" dt="2020-01-10T12:22:00.567" v="31126" actId="207"/>
          <ac:spMkLst>
            <pc:docMk/>
            <pc:sldMk cId="2142403631" sldId="283"/>
            <ac:spMk id="10" creationId="{6627AD2A-33C8-47D6-B830-10E1C8E8020F}"/>
          </ac:spMkLst>
        </pc:spChg>
        <pc:spChg chg="add del">
          <ac:chgData name="Egil Hansen" userId="649f010e5c151da8" providerId="LiveId" clId="{C58DEA47-3D85-4C72-85E0-8CFA7EBC88F0}" dt="2020-01-07T12:42:38.803" v="16595" actId="478"/>
          <ac:spMkLst>
            <pc:docMk/>
            <pc:sldMk cId="2142403631" sldId="283"/>
            <ac:spMk id="11" creationId="{97AD9FEE-CB22-4DF8-96BE-C4AA178154DD}"/>
          </ac:spMkLst>
        </pc:spChg>
        <pc:spChg chg="add mod">
          <ac:chgData name="Egil Hansen" userId="649f010e5c151da8" providerId="LiveId" clId="{C58DEA47-3D85-4C72-85E0-8CFA7EBC88F0}" dt="2020-01-10T12:22:00.567" v="31126" actId="207"/>
          <ac:spMkLst>
            <pc:docMk/>
            <pc:sldMk cId="2142403631" sldId="283"/>
            <ac:spMk id="12" creationId="{8710DAA0-E2F8-41B0-854F-0B3487C442A5}"/>
          </ac:spMkLst>
        </pc:spChg>
        <pc:spChg chg="add del">
          <ac:chgData name="Egil Hansen" userId="649f010e5c151da8" providerId="LiveId" clId="{C58DEA47-3D85-4C72-85E0-8CFA7EBC88F0}" dt="2020-01-07T12:44:09.028" v="16609" actId="478"/>
          <ac:spMkLst>
            <pc:docMk/>
            <pc:sldMk cId="2142403631" sldId="283"/>
            <ac:spMk id="13" creationId="{E60F7CAA-E70F-47B4-AF7F-6F209A139F8A}"/>
          </ac:spMkLst>
        </pc:spChg>
      </pc:sldChg>
      <pc:sldChg chg="modSp add del">
        <pc:chgData name="Egil Hansen" userId="649f010e5c151da8" providerId="LiveId" clId="{C58DEA47-3D85-4C72-85E0-8CFA7EBC88F0}" dt="2020-01-07T12:18:31.173" v="15892" actId="47"/>
        <pc:sldMkLst>
          <pc:docMk/>
          <pc:sldMk cId="2168753344" sldId="283"/>
        </pc:sldMkLst>
        <pc:spChg chg="mod">
          <ac:chgData name="Egil Hansen" userId="649f010e5c151da8" providerId="LiveId" clId="{C58DEA47-3D85-4C72-85E0-8CFA7EBC88F0}" dt="2020-01-07T12:17:24.381" v="15836" actId="20577"/>
          <ac:spMkLst>
            <pc:docMk/>
            <pc:sldMk cId="2168753344" sldId="283"/>
            <ac:spMk id="2" creationId="{0226A8E2-4434-4E3D-B275-254989D94587}"/>
          </ac:spMkLst>
        </pc:spChg>
        <pc:spChg chg="mod">
          <ac:chgData name="Egil Hansen" userId="649f010e5c151da8" providerId="LiveId" clId="{C58DEA47-3D85-4C72-85E0-8CFA7EBC88F0}" dt="2020-01-07T12:17:32.877" v="15870" actId="20577"/>
          <ac:spMkLst>
            <pc:docMk/>
            <pc:sldMk cId="2168753344" sldId="283"/>
            <ac:spMk id="3" creationId="{C09EA403-412F-4145-B61E-4C9DD75F7B00}"/>
          </ac:spMkLst>
        </pc:spChg>
        <pc:spChg chg="mod">
          <ac:chgData name="Egil Hansen" userId="649f010e5c151da8" providerId="LiveId" clId="{C58DEA47-3D85-4C72-85E0-8CFA7EBC88F0}" dt="2020-01-07T12:17:46.009" v="15882" actId="20577"/>
          <ac:spMkLst>
            <pc:docMk/>
            <pc:sldMk cId="2168753344" sldId="283"/>
            <ac:spMk id="4" creationId="{752E2D69-73C2-436B-86F2-CCC52DD14FA2}"/>
          </ac:spMkLst>
        </pc:spChg>
      </pc:sldChg>
      <pc:sldChg chg="addSp delSp modSp add modAnim modNotesTx">
        <pc:chgData name="Egil Hansen" userId="649f010e5c151da8" providerId="LiveId" clId="{C58DEA47-3D85-4C72-85E0-8CFA7EBC88F0}" dt="2020-01-14T12:54:03.106" v="58642" actId="20577"/>
        <pc:sldMkLst>
          <pc:docMk/>
          <pc:sldMk cId="618947547" sldId="284"/>
        </pc:sldMkLst>
        <pc:spChg chg="mod ord">
          <ac:chgData name="Egil Hansen" userId="649f010e5c151da8" providerId="LiveId" clId="{C58DEA47-3D85-4C72-85E0-8CFA7EBC88F0}" dt="2020-01-12T10:35:27.065" v="43976" actId="20577"/>
          <ac:spMkLst>
            <pc:docMk/>
            <pc:sldMk cId="618947547" sldId="284"/>
            <ac:spMk id="2" creationId="{C0DBA788-3DE9-4FA9-82BF-867EF3D99163}"/>
          </ac:spMkLst>
        </pc:spChg>
        <pc:spChg chg="mod">
          <ac:chgData name="Egil Hansen" userId="649f010e5c151da8" providerId="LiveId" clId="{C58DEA47-3D85-4C72-85E0-8CFA7EBC88F0}" dt="2020-01-07T12:48:10.549" v="16761" actId="20577"/>
          <ac:spMkLst>
            <pc:docMk/>
            <pc:sldMk cId="618947547" sldId="284"/>
            <ac:spMk id="3" creationId="{EC926B1B-F967-4050-B52A-8C559DD72C03}"/>
          </ac:spMkLst>
        </pc:spChg>
        <pc:spChg chg="add del">
          <ac:chgData name="Egil Hansen" userId="649f010e5c151da8" providerId="LiveId" clId="{C58DEA47-3D85-4C72-85E0-8CFA7EBC88F0}" dt="2020-01-07T13:03:20.576" v="16885" actId="478"/>
          <ac:spMkLst>
            <pc:docMk/>
            <pc:sldMk cId="618947547" sldId="284"/>
            <ac:spMk id="4" creationId="{AF46A4DD-EB1C-4489-B2E0-D91C70C02974}"/>
          </ac:spMkLst>
        </pc:spChg>
        <pc:spChg chg="add mod ord topLvl">
          <ac:chgData name="Egil Hansen" userId="649f010e5c151da8" providerId="LiveId" clId="{C58DEA47-3D85-4C72-85E0-8CFA7EBC88F0}" dt="2020-01-12T10:03:54.689" v="42225" actId="13926"/>
          <ac:spMkLst>
            <pc:docMk/>
            <pc:sldMk cId="618947547" sldId="284"/>
            <ac:spMk id="5" creationId="{919662A6-2C9D-4356-8B95-6FD1A81577C9}"/>
          </ac:spMkLst>
        </pc:spChg>
        <pc:spChg chg="add mod ord topLvl">
          <ac:chgData name="Egil Hansen" userId="649f010e5c151da8" providerId="LiveId" clId="{C58DEA47-3D85-4C72-85E0-8CFA7EBC88F0}" dt="2020-01-12T10:06:12.354" v="42231" actId="170"/>
          <ac:spMkLst>
            <pc:docMk/>
            <pc:sldMk cId="618947547" sldId="284"/>
            <ac:spMk id="6" creationId="{6A7E8EDE-0DFD-4706-B4C4-BB2A2E05E10B}"/>
          </ac:spMkLst>
        </pc:spChg>
        <pc:spChg chg="add mod topLvl">
          <ac:chgData name="Egil Hansen" userId="649f010e5c151da8" providerId="LiveId" clId="{C58DEA47-3D85-4C72-85E0-8CFA7EBC88F0}" dt="2020-01-07T13:42:14.402" v="17621" actId="1035"/>
          <ac:spMkLst>
            <pc:docMk/>
            <pc:sldMk cId="618947547" sldId="284"/>
            <ac:spMk id="7" creationId="{3FF5B7E6-B74A-4CA1-86EB-28D409D97864}"/>
          </ac:spMkLst>
        </pc:spChg>
        <pc:spChg chg="add mod topLvl">
          <ac:chgData name="Egil Hansen" userId="649f010e5c151da8" providerId="LiveId" clId="{C58DEA47-3D85-4C72-85E0-8CFA7EBC88F0}" dt="2020-01-07T13:42:14.402" v="17621" actId="1035"/>
          <ac:spMkLst>
            <pc:docMk/>
            <pc:sldMk cId="618947547" sldId="284"/>
            <ac:spMk id="8" creationId="{9CD4CEBB-4823-4565-8702-4055E77E0F68}"/>
          </ac:spMkLst>
        </pc:spChg>
        <pc:spChg chg="add mod ord topLvl">
          <ac:chgData name="Egil Hansen" userId="649f010e5c151da8" providerId="LiveId" clId="{C58DEA47-3D85-4C72-85E0-8CFA7EBC88F0}" dt="2020-01-07T13:42:14.402" v="17621" actId="1035"/>
          <ac:spMkLst>
            <pc:docMk/>
            <pc:sldMk cId="618947547" sldId="284"/>
            <ac:spMk id="9" creationId="{D5F9A326-A0A2-41F9-9C01-0B5764498774}"/>
          </ac:spMkLst>
        </pc:spChg>
        <pc:spChg chg="add del mod">
          <ac:chgData name="Egil Hansen" userId="649f010e5c151da8" providerId="LiveId" clId="{C58DEA47-3D85-4C72-85E0-8CFA7EBC88F0}" dt="2020-01-07T13:06:40.847" v="16958" actId="478"/>
          <ac:spMkLst>
            <pc:docMk/>
            <pc:sldMk cId="618947547" sldId="284"/>
            <ac:spMk id="10" creationId="{42D734ED-F8F1-4EB3-AFE5-81E0E79DA16B}"/>
          </ac:spMkLst>
        </pc:spChg>
        <pc:spChg chg="add del mod">
          <ac:chgData name="Egil Hansen" userId="649f010e5c151da8" providerId="LiveId" clId="{C58DEA47-3D85-4C72-85E0-8CFA7EBC88F0}" dt="2020-01-07T13:06:39.321" v="16957" actId="478"/>
          <ac:spMkLst>
            <pc:docMk/>
            <pc:sldMk cId="618947547" sldId="284"/>
            <ac:spMk id="11" creationId="{5EDF7271-260D-40AD-A39F-CAEA65F8F733}"/>
          </ac:spMkLst>
        </pc:spChg>
        <pc:spChg chg="add mod topLvl">
          <ac:chgData name="Egil Hansen" userId="649f010e5c151da8" providerId="LiveId" clId="{C58DEA47-3D85-4C72-85E0-8CFA7EBC88F0}" dt="2020-01-07T13:42:14.402" v="17621" actId="1035"/>
          <ac:spMkLst>
            <pc:docMk/>
            <pc:sldMk cId="618947547" sldId="284"/>
            <ac:spMk id="12" creationId="{3D75E597-7138-45F3-97DF-FC2D2061E2B6}"/>
          </ac:spMkLst>
        </pc:spChg>
        <pc:spChg chg="add mod ord topLvl">
          <ac:chgData name="Egil Hansen" userId="649f010e5c151da8" providerId="LiveId" clId="{C58DEA47-3D85-4C72-85E0-8CFA7EBC88F0}" dt="2020-01-07T13:42:14.402" v="17621" actId="1035"/>
          <ac:spMkLst>
            <pc:docMk/>
            <pc:sldMk cId="618947547" sldId="284"/>
            <ac:spMk id="13" creationId="{93195E39-A26E-4187-95A2-80082F65E651}"/>
          </ac:spMkLst>
        </pc:spChg>
        <pc:spChg chg="add mod topLvl">
          <ac:chgData name="Egil Hansen" userId="649f010e5c151da8" providerId="LiveId" clId="{C58DEA47-3D85-4C72-85E0-8CFA7EBC88F0}" dt="2020-01-07T13:42:14.402" v="17621" actId="1035"/>
          <ac:spMkLst>
            <pc:docMk/>
            <pc:sldMk cId="618947547" sldId="284"/>
            <ac:spMk id="14" creationId="{258B0C83-053E-4885-9983-2330CD36AD5E}"/>
          </ac:spMkLst>
        </pc:spChg>
        <pc:spChg chg="add mod ord topLvl">
          <ac:chgData name="Egil Hansen" userId="649f010e5c151da8" providerId="LiveId" clId="{C58DEA47-3D85-4C72-85E0-8CFA7EBC88F0}" dt="2020-01-07T13:42:14.402" v="17621" actId="1035"/>
          <ac:spMkLst>
            <pc:docMk/>
            <pc:sldMk cId="618947547" sldId="284"/>
            <ac:spMk id="15" creationId="{C912722E-8D21-49B1-93A3-61310D78F4CD}"/>
          </ac:spMkLst>
        </pc:spChg>
        <pc:spChg chg="add mod">
          <ac:chgData name="Egil Hansen" userId="649f010e5c151da8" providerId="LiveId" clId="{C58DEA47-3D85-4C72-85E0-8CFA7EBC88F0}" dt="2020-01-13T12:31:58.068" v="48546" actId="14100"/>
          <ac:spMkLst>
            <pc:docMk/>
            <pc:sldMk cId="618947547" sldId="284"/>
            <ac:spMk id="18" creationId="{FD9BE5D8-B53E-4420-8E66-1CCA42A8822D}"/>
          </ac:spMkLst>
        </pc:spChg>
        <pc:spChg chg="add mod">
          <ac:chgData name="Egil Hansen" userId="649f010e5c151da8" providerId="LiveId" clId="{C58DEA47-3D85-4C72-85E0-8CFA7EBC88F0}" dt="2020-01-07T15:08:56.702" v="18464" actId="207"/>
          <ac:spMkLst>
            <pc:docMk/>
            <pc:sldMk cId="618947547" sldId="284"/>
            <ac:spMk id="20" creationId="{1FBFD2F7-066E-4A11-91AD-D8B45E978B91}"/>
          </ac:spMkLst>
        </pc:spChg>
        <pc:spChg chg="add del">
          <ac:chgData name="Egil Hansen" userId="649f010e5c151da8" providerId="LiveId" clId="{C58DEA47-3D85-4C72-85E0-8CFA7EBC88F0}" dt="2020-01-07T13:51:27.126" v="17674" actId="478"/>
          <ac:spMkLst>
            <pc:docMk/>
            <pc:sldMk cId="618947547" sldId="284"/>
            <ac:spMk id="21" creationId="{8835027D-800B-497F-91BA-C9EB262D09C8}"/>
          </ac:spMkLst>
        </pc:spChg>
        <pc:spChg chg="add mod">
          <ac:chgData name="Egil Hansen" userId="649f010e5c151da8" providerId="LiveId" clId="{C58DEA47-3D85-4C72-85E0-8CFA7EBC88F0}" dt="2020-01-10T12:22:19.082" v="31127" actId="207"/>
          <ac:spMkLst>
            <pc:docMk/>
            <pc:sldMk cId="618947547" sldId="284"/>
            <ac:spMk id="22" creationId="{137709DD-6D49-4242-8F51-3C6E5C8398C2}"/>
          </ac:spMkLst>
        </pc:spChg>
        <pc:spChg chg="add del">
          <ac:chgData name="Egil Hansen" userId="649f010e5c151da8" providerId="LiveId" clId="{C58DEA47-3D85-4C72-85E0-8CFA7EBC88F0}" dt="2020-01-07T14:03:45.838" v="17760" actId="478"/>
          <ac:spMkLst>
            <pc:docMk/>
            <pc:sldMk cId="618947547" sldId="284"/>
            <ac:spMk id="23" creationId="{0CE336FD-2391-4E23-A802-B9E181CC8AA2}"/>
          </ac:spMkLst>
        </pc:spChg>
        <pc:spChg chg="add del">
          <ac:chgData name="Egil Hansen" userId="649f010e5c151da8" providerId="LiveId" clId="{C58DEA47-3D85-4C72-85E0-8CFA7EBC88F0}" dt="2020-01-07T14:06:00.738" v="17780" actId="478"/>
          <ac:spMkLst>
            <pc:docMk/>
            <pc:sldMk cId="618947547" sldId="284"/>
            <ac:spMk id="24" creationId="{697A433D-A229-402E-97F5-212027351ECB}"/>
          </ac:spMkLst>
        </pc:spChg>
        <pc:spChg chg="add mod ord">
          <ac:chgData name="Egil Hansen" userId="649f010e5c151da8" providerId="LiveId" clId="{C58DEA47-3D85-4C72-85E0-8CFA7EBC88F0}" dt="2020-01-13T12:19:32.332" v="48295" actId="20577"/>
          <ac:spMkLst>
            <pc:docMk/>
            <pc:sldMk cId="618947547" sldId="284"/>
            <ac:spMk id="25" creationId="{8DE62CD4-132B-48DA-9781-D765FE7A3B17}"/>
          </ac:spMkLst>
        </pc:spChg>
        <pc:spChg chg="add mod">
          <ac:chgData name="Egil Hansen" userId="649f010e5c151da8" providerId="LiveId" clId="{C58DEA47-3D85-4C72-85E0-8CFA7EBC88F0}" dt="2020-01-12T10:56:46.252" v="45897"/>
          <ac:spMkLst>
            <pc:docMk/>
            <pc:sldMk cId="618947547" sldId="284"/>
            <ac:spMk id="27" creationId="{126C691D-E945-483C-9C5E-FD9E93FD61C6}"/>
          </ac:spMkLst>
        </pc:spChg>
        <pc:grpChg chg="add del mod">
          <ac:chgData name="Egil Hansen" userId="649f010e5c151da8" providerId="LiveId" clId="{C58DEA47-3D85-4C72-85E0-8CFA7EBC88F0}" dt="2020-01-07T13:32:35.995" v="17494" actId="165"/>
          <ac:grpSpMkLst>
            <pc:docMk/>
            <pc:sldMk cId="618947547" sldId="284"/>
            <ac:grpSpMk id="16" creationId="{71E6DD95-EE29-44E1-B7B4-EFF734CBDE49}"/>
          </ac:grpSpMkLst>
        </pc:grpChg>
        <pc:grpChg chg="add mod">
          <ac:chgData name="Egil Hansen" userId="649f010e5c151da8" providerId="LiveId" clId="{C58DEA47-3D85-4C72-85E0-8CFA7EBC88F0}" dt="2020-01-07T13:32:28.670" v="17492" actId="164"/>
          <ac:grpSpMkLst>
            <pc:docMk/>
            <pc:sldMk cId="618947547" sldId="284"/>
            <ac:grpSpMk id="17" creationId="{FC0A7660-4482-431F-AABB-26513A9D329D}"/>
          </ac:grpSpMkLst>
        </pc:grpChg>
        <pc:grpChg chg="add mod">
          <ac:chgData name="Egil Hansen" userId="649f010e5c151da8" providerId="LiveId" clId="{C58DEA47-3D85-4C72-85E0-8CFA7EBC88F0}" dt="2020-01-07T13:32:26.145" v="17490" actId="164"/>
          <ac:grpSpMkLst>
            <pc:docMk/>
            <pc:sldMk cId="618947547" sldId="284"/>
            <ac:grpSpMk id="18" creationId="{A5CA8E4D-894B-4B65-9E67-FD4F59495D17}"/>
          </ac:grpSpMkLst>
        </pc:grpChg>
        <pc:grpChg chg="add mod">
          <ac:chgData name="Egil Hansen" userId="649f010e5c151da8" providerId="LiveId" clId="{C58DEA47-3D85-4C72-85E0-8CFA7EBC88F0}" dt="2020-01-07T13:36:45.160" v="17527" actId="164"/>
          <ac:grpSpMkLst>
            <pc:docMk/>
            <pc:sldMk cId="618947547" sldId="284"/>
            <ac:grpSpMk id="19" creationId="{8611CBAF-B772-41B9-8313-2F850DBF52F4}"/>
          </ac:grpSpMkLst>
        </pc:grpChg>
        <pc:picChg chg="add mod">
          <ac:chgData name="Egil Hansen" userId="649f010e5c151da8" providerId="LiveId" clId="{C58DEA47-3D85-4C72-85E0-8CFA7EBC88F0}" dt="2020-01-07T13:42:05.173" v="17603" actId="1076"/>
          <ac:picMkLst>
            <pc:docMk/>
            <pc:sldMk cId="618947547" sldId="284"/>
            <ac:picMk id="4099" creationId="{1C239DEF-0E76-455A-B04E-AFDA340E1E0D}"/>
          </ac:picMkLst>
        </pc:picChg>
      </pc:sldChg>
      <pc:sldChg chg="add del">
        <pc:chgData name="Egil Hansen" userId="649f010e5c151da8" providerId="LiveId" clId="{C58DEA47-3D85-4C72-85E0-8CFA7EBC88F0}" dt="2020-01-07T12:18:28.243" v="15890" actId="47"/>
        <pc:sldMkLst>
          <pc:docMk/>
          <pc:sldMk cId="2109403998" sldId="284"/>
        </pc:sldMkLst>
      </pc:sldChg>
      <pc:sldChg chg="add del">
        <pc:chgData name="Egil Hansen" userId="649f010e5c151da8" providerId="LiveId" clId="{C58DEA47-3D85-4C72-85E0-8CFA7EBC88F0}" dt="2020-01-07T14:13:47.066" v="17790" actId="2696"/>
        <pc:sldMkLst>
          <pc:docMk/>
          <pc:sldMk cId="2268342802" sldId="285"/>
        </pc:sldMkLst>
      </pc:sldChg>
      <pc:sldChg chg="addSp delSp modSp add ord modNotesTx">
        <pc:chgData name="Egil Hansen" userId="649f010e5c151da8" providerId="LiveId" clId="{C58DEA47-3D85-4C72-85E0-8CFA7EBC88F0}" dt="2020-01-14T13:39:24.751" v="59055" actId="20577"/>
        <pc:sldMkLst>
          <pc:docMk/>
          <pc:sldMk cId="3514471613" sldId="285"/>
        </pc:sldMkLst>
        <pc:spChg chg="mod">
          <ac:chgData name="Egil Hansen" userId="649f010e5c151da8" providerId="LiveId" clId="{C58DEA47-3D85-4C72-85E0-8CFA7EBC88F0}" dt="2020-01-11T16:18:39.159" v="40466" actId="20577"/>
          <ac:spMkLst>
            <pc:docMk/>
            <pc:sldMk cId="3514471613" sldId="285"/>
            <ac:spMk id="2" creationId="{2CF56514-DF36-4A5E-9EDE-41C3082C43DC}"/>
          </ac:spMkLst>
        </pc:spChg>
        <pc:spChg chg="mod">
          <ac:chgData name="Egil Hansen" userId="649f010e5c151da8" providerId="LiveId" clId="{C58DEA47-3D85-4C72-85E0-8CFA7EBC88F0}" dt="2020-01-14T13:39:24.751" v="59055" actId="20577"/>
          <ac:spMkLst>
            <pc:docMk/>
            <pc:sldMk cId="3514471613" sldId="285"/>
            <ac:spMk id="3" creationId="{138C7BF0-AEB3-479F-BD7E-0CA728E0E8D1}"/>
          </ac:spMkLst>
        </pc:spChg>
        <pc:spChg chg="add mod">
          <ac:chgData name="Egil Hansen" userId="649f010e5c151da8" providerId="LiveId" clId="{C58DEA47-3D85-4C72-85E0-8CFA7EBC88F0}" dt="2020-01-07T15:09:05.506" v="18465" actId="207"/>
          <ac:spMkLst>
            <pc:docMk/>
            <pc:sldMk cId="3514471613" sldId="285"/>
            <ac:spMk id="4" creationId="{101A4659-146A-4CF6-A1A7-9510F5F0F164}"/>
          </ac:spMkLst>
        </pc:spChg>
        <pc:spChg chg="del mod">
          <ac:chgData name="Egil Hansen" userId="649f010e5c151da8" providerId="LiveId" clId="{C58DEA47-3D85-4C72-85E0-8CFA7EBC88F0}" dt="2020-01-07T14:58:22.623" v="18024" actId="478"/>
          <ac:spMkLst>
            <pc:docMk/>
            <pc:sldMk cId="3514471613" sldId="285"/>
            <ac:spMk id="8" creationId="{A32FF4A4-5915-43A1-9F8B-FF74F45F6E4A}"/>
          </ac:spMkLst>
        </pc:spChg>
        <pc:picChg chg="mod">
          <ac:chgData name="Egil Hansen" userId="649f010e5c151da8" providerId="LiveId" clId="{C58DEA47-3D85-4C72-85E0-8CFA7EBC88F0}" dt="2020-01-07T15:05:51.470" v="18442" actId="14100"/>
          <ac:picMkLst>
            <pc:docMk/>
            <pc:sldMk cId="3514471613" sldId="285"/>
            <ac:picMk id="7" creationId="{953023B0-28C9-4DCF-9352-CB5B9E0DBA08}"/>
          </ac:picMkLst>
        </pc:picChg>
      </pc:sldChg>
      <pc:sldChg chg="addSp delSp modSp add modAnim modNotesTx">
        <pc:chgData name="Egil Hansen" userId="649f010e5c151da8" providerId="LiveId" clId="{C58DEA47-3D85-4C72-85E0-8CFA7EBC88F0}" dt="2020-01-14T12:32:54.747" v="58130" actId="20577"/>
        <pc:sldMkLst>
          <pc:docMk/>
          <pc:sldMk cId="2245141500" sldId="286"/>
        </pc:sldMkLst>
        <pc:spChg chg="del">
          <ac:chgData name="Egil Hansen" userId="649f010e5c151da8" providerId="LiveId" clId="{C58DEA47-3D85-4C72-85E0-8CFA7EBC88F0}" dt="2020-01-09T21:32:55.685" v="18508" actId="478"/>
          <ac:spMkLst>
            <pc:docMk/>
            <pc:sldMk cId="2245141500" sldId="286"/>
            <ac:spMk id="2" creationId="{74CCD49B-6EBF-4721-80BA-79E919BE1CE1}"/>
          </ac:spMkLst>
        </pc:spChg>
        <pc:spChg chg="mod">
          <ac:chgData name="Egil Hansen" userId="649f010e5c151da8" providerId="LiveId" clId="{C58DEA47-3D85-4C72-85E0-8CFA7EBC88F0}" dt="2020-01-09T21:31:00.471" v="18504"/>
          <ac:spMkLst>
            <pc:docMk/>
            <pc:sldMk cId="2245141500" sldId="286"/>
            <ac:spMk id="3" creationId="{0CDF186A-947F-4B72-A56B-168AB22CAEC5}"/>
          </ac:spMkLst>
        </pc:spChg>
        <pc:spChg chg="mod">
          <ac:chgData name="Egil Hansen" userId="649f010e5c151da8" providerId="LiveId" clId="{C58DEA47-3D85-4C72-85E0-8CFA7EBC88F0}" dt="2020-01-09T21:33:49.332" v="18521" actId="1076"/>
          <ac:spMkLst>
            <pc:docMk/>
            <pc:sldMk cId="2245141500" sldId="286"/>
            <ac:spMk id="5" creationId="{ADF84936-7C0F-4B7D-8774-4B0424941ECA}"/>
          </ac:spMkLst>
        </pc:spChg>
        <pc:spChg chg="add">
          <ac:chgData name="Egil Hansen" userId="649f010e5c151da8" providerId="LiveId" clId="{C58DEA47-3D85-4C72-85E0-8CFA7EBC88F0}" dt="2020-01-09T21:32:50.681" v="18507"/>
          <ac:spMkLst>
            <pc:docMk/>
            <pc:sldMk cId="2245141500" sldId="286"/>
            <ac:spMk id="7" creationId="{7ADC83E9-3724-4513-A586-5E5E3F764AEE}"/>
          </ac:spMkLst>
        </pc:spChg>
        <pc:spChg chg="mod">
          <ac:chgData name="Egil Hansen" userId="649f010e5c151da8" providerId="LiveId" clId="{C58DEA47-3D85-4C72-85E0-8CFA7EBC88F0}" dt="2020-01-09T21:33:28.025" v="18516" actId="1076"/>
          <ac:spMkLst>
            <pc:docMk/>
            <pc:sldMk cId="2245141500" sldId="286"/>
            <ac:spMk id="9" creationId="{A8F05634-1A5D-40BA-B850-45B32E1DEB3F}"/>
          </ac:spMkLst>
        </pc:spChg>
        <pc:spChg chg="mod">
          <ac:chgData name="Egil Hansen" userId="649f010e5c151da8" providerId="LiveId" clId="{C58DEA47-3D85-4C72-85E0-8CFA7EBC88F0}" dt="2020-01-09T21:34:04.609" v="18524" actId="1076"/>
          <ac:spMkLst>
            <pc:docMk/>
            <pc:sldMk cId="2245141500" sldId="286"/>
            <ac:spMk id="12" creationId="{323DC2D6-A558-45E9-9761-06DE37D634B3}"/>
          </ac:spMkLst>
        </pc:spChg>
        <pc:spChg chg="mod">
          <ac:chgData name="Egil Hansen" userId="649f010e5c151da8" providerId="LiveId" clId="{C58DEA47-3D85-4C72-85E0-8CFA7EBC88F0}" dt="2020-01-09T21:34:17.018" v="18527" actId="1076"/>
          <ac:spMkLst>
            <pc:docMk/>
            <pc:sldMk cId="2245141500" sldId="286"/>
            <ac:spMk id="15" creationId="{337521BC-F8C8-4591-9310-187391E19F5D}"/>
          </ac:spMkLst>
        </pc:spChg>
        <pc:spChg chg="mod">
          <ac:chgData name="Egil Hansen" userId="649f010e5c151da8" providerId="LiveId" clId="{C58DEA47-3D85-4C72-85E0-8CFA7EBC88F0}" dt="2020-01-09T21:34:20.697" v="18528" actId="1076"/>
          <ac:spMkLst>
            <pc:docMk/>
            <pc:sldMk cId="2245141500" sldId="286"/>
            <ac:spMk id="18" creationId="{9FD37298-159F-4AA1-AB34-52D1A2E1CA8F}"/>
          </ac:spMkLst>
        </pc:spChg>
        <pc:spChg chg="mod">
          <ac:chgData name="Egil Hansen" userId="649f010e5c151da8" providerId="LiveId" clId="{C58DEA47-3D85-4C72-85E0-8CFA7EBC88F0}" dt="2020-01-09T21:35:43.305" v="18545" actId="1076"/>
          <ac:spMkLst>
            <pc:docMk/>
            <pc:sldMk cId="2245141500" sldId="286"/>
            <ac:spMk id="24" creationId="{5F47C65A-AB6E-487B-A0B7-11CEB10124C8}"/>
          </ac:spMkLst>
        </pc:spChg>
        <pc:grpChg chg="add mod">
          <ac:chgData name="Egil Hansen" userId="649f010e5c151da8" providerId="LiveId" clId="{C58DEA47-3D85-4C72-85E0-8CFA7EBC88F0}" dt="2020-01-09T21:33:04.512" v="18509" actId="1076"/>
          <ac:grpSpMkLst>
            <pc:docMk/>
            <pc:sldMk cId="2245141500" sldId="286"/>
            <ac:grpSpMk id="4" creationId="{3D133DA0-56B4-4126-B30C-A8C22F248123}"/>
          </ac:grpSpMkLst>
        </pc:grpChg>
        <pc:grpChg chg="add mod">
          <ac:chgData name="Egil Hansen" userId="649f010e5c151da8" providerId="LiveId" clId="{C58DEA47-3D85-4C72-85E0-8CFA7EBC88F0}" dt="2020-01-09T21:33:13.016" v="18511" actId="1076"/>
          <ac:grpSpMkLst>
            <pc:docMk/>
            <pc:sldMk cId="2245141500" sldId="286"/>
            <ac:grpSpMk id="8" creationId="{09D833D5-9204-4678-A959-2C7B76CD148B}"/>
          </ac:grpSpMkLst>
        </pc:grpChg>
        <pc:grpChg chg="add mod">
          <ac:chgData name="Egil Hansen" userId="649f010e5c151da8" providerId="LiveId" clId="{C58DEA47-3D85-4C72-85E0-8CFA7EBC88F0}" dt="2020-01-09T21:34:45.278" v="18534" actId="1076"/>
          <ac:grpSpMkLst>
            <pc:docMk/>
            <pc:sldMk cId="2245141500" sldId="286"/>
            <ac:grpSpMk id="11" creationId="{3424398E-0AC3-4563-B995-506D0177232B}"/>
          </ac:grpSpMkLst>
        </pc:grpChg>
        <pc:grpChg chg="add">
          <ac:chgData name="Egil Hansen" userId="649f010e5c151da8" providerId="LiveId" clId="{C58DEA47-3D85-4C72-85E0-8CFA7EBC88F0}" dt="2020-01-09T21:32:50.681" v="18507"/>
          <ac:grpSpMkLst>
            <pc:docMk/>
            <pc:sldMk cId="2245141500" sldId="286"/>
            <ac:grpSpMk id="14" creationId="{CEC8D12E-AC46-4448-A31F-1012DC037B39}"/>
          </ac:grpSpMkLst>
        </pc:grpChg>
        <pc:grpChg chg="add mod">
          <ac:chgData name="Egil Hansen" userId="649f010e5c151da8" providerId="LiveId" clId="{C58DEA47-3D85-4C72-85E0-8CFA7EBC88F0}" dt="2020-01-09T21:34:33.240" v="18531" actId="1076"/>
          <ac:grpSpMkLst>
            <pc:docMk/>
            <pc:sldMk cId="2245141500" sldId="286"/>
            <ac:grpSpMk id="17" creationId="{9F46E54E-157E-4CCE-810F-C01EA720867C}"/>
          </ac:grpSpMkLst>
        </pc:grpChg>
        <pc:grpChg chg="add mod">
          <ac:chgData name="Egil Hansen" userId="649f010e5c151da8" providerId="LiveId" clId="{C58DEA47-3D85-4C72-85E0-8CFA7EBC88F0}" dt="2020-01-09T21:44:04.094" v="19111" actId="1076"/>
          <ac:grpSpMkLst>
            <pc:docMk/>
            <pc:sldMk cId="2245141500" sldId="286"/>
            <ac:grpSpMk id="20" creationId="{6BFDB26D-6F18-4EFE-8FC0-06A19CAF8D72}"/>
          </ac:grpSpMkLst>
        </pc:grpChg>
        <pc:grpChg chg="add mod">
          <ac:chgData name="Egil Hansen" userId="649f010e5c151da8" providerId="LiveId" clId="{C58DEA47-3D85-4C72-85E0-8CFA7EBC88F0}" dt="2020-01-09T21:35:27.172" v="18542" actId="1076"/>
          <ac:grpSpMkLst>
            <pc:docMk/>
            <pc:sldMk cId="2245141500" sldId="286"/>
            <ac:grpSpMk id="23" creationId="{8C82DC06-B2E5-43F2-A7E9-8CBDEB8FE3AF}"/>
          </ac:grpSpMkLst>
        </pc:grpChg>
        <pc:grpChg chg="add mod">
          <ac:chgData name="Egil Hansen" userId="649f010e5c151da8" providerId="LiveId" clId="{C58DEA47-3D85-4C72-85E0-8CFA7EBC88F0}" dt="2020-01-09T21:35:32.258" v="18543" actId="1076"/>
          <ac:grpSpMkLst>
            <pc:docMk/>
            <pc:sldMk cId="2245141500" sldId="286"/>
            <ac:grpSpMk id="26" creationId="{1BFD7A4A-819B-41BB-AD5F-34749B358B0D}"/>
          </ac:grpSpMkLst>
        </pc:grpChg>
        <pc:grpChg chg="add mod">
          <ac:chgData name="Egil Hansen" userId="649f010e5c151da8" providerId="LiveId" clId="{C58DEA47-3D85-4C72-85E0-8CFA7EBC88F0}" dt="2020-01-09T21:36:29.870" v="18551" actId="1076"/>
          <ac:grpSpMkLst>
            <pc:docMk/>
            <pc:sldMk cId="2245141500" sldId="286"/>
            <ac:grpSpMk id="29" creationId="{C70292A4-569B-4E26-AA38-12FD76452998}"/>
          </ac:grpSpMkLst>
        </pc:grpChg>
        <pc:cxnChg chg="mod">
          <ac:chgData name="Egil Hansen" userId="649f010e5c151da8" providerId="LiveId" clId="{C58DEA47-3D85-4C72-85E0-8CFA7EBC88F0}" dt="2020-01-09T21:33:49.332" v="18521" actId="1076"/>
          <ac:cxnSpMkLst>
            <pc:docMk/>
            <pc:sldMk cId="2245141500" sldId="286"/>
            <ac:cxnSpMk id="6" creationId="{C0551AF2-E0A5-4E5B-9090-3DD84B71C95F}"/>
          </ac:cxnSpMkLst>
        </pc:cxnChg>
        <pc:cxnChg chg="mod">
          <ac:chgData name="Egil Hansen" userId="649f010e5c151da8" providerId="LiveId" clId="{C58DEA47-3D85-4C72-85E0-8CFA7EBC88F0}" dt="2020-01-09T21:33:28.025" v="18516" actId="1076"/>
          <ac:cxnSpMkLst>
            <pc:docMk/>
            <pc:sldMk cId="2245141500" sldId="286"/>
            <ac:cxnSpMk id="10" creationId="{16EA7E59-88BF-41A4-9147-26A9309B5706}"/>
          </ac:cxnSpMkLst>
        </pc:cxnChg>
        <pc:cxnChg chg="mod">
          <ac:chgData name="Egil Hansen" userId="649f010e5c151da8" providerId="LiveId" clId="{C58DEA47-3D85-4C72-85E0-8CFA7EBC88F0}" dt="2020-01-09T21:34:49.204" v="18535" actId="14100"/>
          <ac:cxnSpMkLst>
            <pc:docMk/>
            <pc:sldMk cId="2245141500" sldId="286"/>
            <ac:cxnSpMk id="13" creationId="{D8A9B3CC-D01B-435C-8AE7-B7CD94045B33}"/>
          </ac:cxnSpMkLst>
        </pc:cxnChg>
        <pc:cxnChg chg="mod">
          <ac:chgData name="Egil Hansen" userId="649f010e5c151da8" providerId="LiveId" clId="{C58DEA47-3D85-4C72-85E0-8CFA7EBC88F0}" dt="2020-01-09T21:34:17.018" v="18527" actId="1076"/>
          <ac:cxnSpMkLst>
            <pc:docMk/>
            <pc:sldMk cId="2245141500" sldId="286"/>
            <ac:cxnSpMk id="16" creationId="{A2559968-F32B-48AC-947C-601FF6844AAE}"/>
          </ac:cxnSpMkLst>
        </pc:cxnChg>
        <pc:cxnChg chg="mod">
          <ac:chgData name="Egil Hansen" userId="649f010e5c151da8" providerId="LiveId" clId="{C58DEA47-3D85-4C72-85E0-8CFA7EBC88F0}" dt="2020-01-09T21:34:35.872" v="18532" actId="14100"/>
          <ac:cxnSpMkLst>
            <pc:docMk/>
            <pc:sldMk cId="2245141500" sldId="286"/>
            <ac:cxnSpMk id="19" creationId="{7E2DC7FC-D014-46B4-9135-C0F63C0C3775}"/>
          </ac:cxnSpMkLst>
        </pc:cxnChg>
        <pc:cxnChg chg="mod">
          <ac:chgData name="Egil Hansen" userId="649f010e5c151da8" providerId="LiveId" clId="{C58DEA47-3D85-4C72-85E0-8CFA7EBC88F0}" dt="2020-01-09T21:44:07.561" v="19112" actId="14100"/>
          <ac:cxnSpMkLst>
            <pc:docMk/>
            <pc:sldMk cId="2245141500" sldId="286"/>
            <ac:cxnSpMk id="22" creationId="{A91D6ED2-EBFE-4488-80A4-1E33C838AA2D}"/>
          </ac:cxnSpMkLst>
        </pc:cxnChg>
        <pc:cxnChg chg="mod">
          <ac:chgData name="Egil Hansen" userId="649f010e5c151da8" providerId="LiveId" clId="{C58DEA47-3D85-4C72-85E0-8CFA7EBC88F0}" dt="2020-01-09T21:43:57.567" v="19110" actId="14100"/>
          <ac:cxnSpMkLst>
            <pc:docMk/>
            <pc:sldMk cId="2245141500" sldId="286"/>
            <ac:cxnSpMk id="25" creationId="{D4517DC6-D551-4C68-B1DE-FF57F0B1DDC0}"/>
          </ac:cxnSpMkLst>
        </pc:cxnChg>
        <pc:cxnChg chg="mod">
          <ac:chgData name="Egil Hansen" userId="649f010e5c151da8" providerId="LiveId" clId="{C58DEA47-3D85-4C72-85E0-8CFA7EBC88F0}" dt="2020-01-09T21:35:37.365" v="18544" actId="14100"/>
          <ac:cxnSpMkLst>
            <pc:docMk/>
            <pc:sldMk cId="2245141500" sldId="286"/>
            <ac:cxnSpMk id="28" creationId="{E3F10928-9EFF-4BE2-8246-736C3D8A10FE}"/>
          </ac:cxnSpMkLst>
        </pc:cxnChg>
        <pc:cxnChg chg="mod">
          <ac:chgData name="Egil Hansen" userId="649f010e5c151da8" providerId="LiveId" clId="{C58DEA47-3D85-4C72-85E0-8CFA7EBC88F0}" dt="2020-01-09T21:36:33.583" v="18552" actId="14100"/>
          <ac:cxnSpMkLst>
            <pc:docMk/>
            <pc:sldMk cId="2245141500" sldId="286"/>
            <ac:cxnSpMk id="31" creationId="{5D796A0A-880F-4FAB-AC7D-F2B868A8A045}"/>
          </ac:cxnSpMkLst>
        </pc:cxnChg>
      </pc:sldChg>
      <pc:sldChg chg="addSp delSp modSp add modAnim modNotesTx">
        <pc:chgData name="Egil Hansen" userId="649f010e5c151da8" providerId="LiveId" clId="{C58DEA47-3D85-4C72-85E0-8CFA7EBC88F0}" dt="2020-01-14T12:33:02.267" v="58134" actId="20577"/>
        <pc:sldMkLst>
          <pc:docMk/>
          <pc:sldMk cId="2482692427" sldId="287"/>
        </pc:sldMkLst>
        <pc:spChg chg="del">
          <ac:chgData name="Egil Hansen" userId="649f010e5c151da8" providerId="LiveId" clId="{C58DEA47-3D85-4C72-85E0-8CFA7EBC88F0}" dt="2020-01-09T21:47:12.635" v="19316" actId="478"/>
          <ac:spMkLst>
            <pc:docMk/>
            <pc:sldMk cId="2482692427" sldId="287"/>
            <ac:spMk id="2" creationId="{37613625-F495-46B3-A57C-03F3EC8C2950}"/>
          </ac:spMkLst>
        </pc:spChg>
        <pc:spChg chg="mod">
          <ac:chgData name="Egil Hansen" userId="649f010e5c151da8" providerId="LiveId" clId="{C58DEA47-3D85-4C72-85E0-8CFA7EBC88F0}" dt="2020-01-09T21:46:56.020" v="19311"/>
          <ac:spMkLst>
            <pc:docMk/>
            <pc:sldMk cId="2482692427" sldId="287"/>
            <ac:spMk id="3" creationId="{C505B485-7C92-46AE-B8B3-D8E77FEF3CB0}"/>
          </ac:spMkLst>
        </pc:spChg>
        <pc:spChg chg="add">
          <ac:chgData name="Egil Hansen" userId="649f010e5c151da8" providerId="LiveId" clId="{C58DEA47-3D85-4C72-85E0-8CFA7EBC88F0}" dt="2020-01-09T21:47:07.272" v="19315"/>
          <ac:spMkLst>
            <pc:docMk/>
            <pc:sldMk cId="2482692427" sldId="287"/>
            <ac:spMk id="7" creationId="{B8FCA88B-C36A-4472-9046-29222C5E8C89}"/>
          </ac:spMkLst>
        </pc:spChg>
        <pc:spChg chg="add mod">
          <ac:chgData name="Egil Hansen" userId="649f010e5c151da8" providerId="LiveId" clId="{C58DEA47-3D85-4C72-85E0-8CFA7EBC88F0}" dt="2020-01-09T21:48:04.426" v="19325" actId="1076"/>
          <ac:spMkLst>
            <pc:docMk/>
            <pc:sldMk cId="2482692427" sldId="287"/>
            <ac:spMk id="32" creationId="{9584558E-E25F-4F8C-AF09-F9F5ECBB0E84}"/>
          </ac:spMkLst>
        </pc:spChg>
        <pc:grpChg chg="add">
          <ac:chgData name="Egil Hansen" userId="649f010e5c151da8" providerId="LiveId" clId="{C58DEA47-3D85-4C72-85E0-8CFA7EBC88F0}" dt="2020-01-09T21:47:07.272" v="19315"/>
          <ac:grpSpMkLst>
            <pc:docMk/>
            <pc:sldMk cId="2482692427" sldId="287"/>
            <ac:grpSpMk id="4" creationId="{DC4B5BF5-D797-4CDD-A1DC-81F977E09CA0}"/>
          </ac:grpSpMkLst>
        </pc:grpChg>
        <pc:grpChg chg="add">
          <ac:chgData name="Egil Hansen" userId="649f010e5c151da8" providerId="LiveId" clId="{C58DEA47-3D85-4C72-85E0-8CFA7EBC88F0}" dt="2020-01-09T21:47:07.272" v="19315"/>
          <ac:grpSpMkLst>
            <pc:docMk/>
            <pc:sldMk cId="2482692427" sldId="287"/>
            <ac:grpSpMk id="8" creationId="{D4825784-97BE-46E9-B1A4-1B738EA9BF52}"/>
          </ac:grpSpMkLst>
        </pc:grpChg>
        <pc:grpChg chg="add">
          <ac:chgData name="Egil Hansen" userId="649f010e5c151da8" providerId="LiveId" clId="{C58DEA47-3D85-4C72-85E0-8CFA7EBC88F0}" dt="2020-01-09T21:47:07.272" v="19315"/>
          <ac:grpSpMkLst>
            <pc:docMk/>
            <pc:sldMk cId="2482692427" sldId="287"/>
            <ac:grpSpMk id="11" creationId="{52EB2AC2-ADF0-4C00-85A5-154C3307D98B}"/>
          </ac:grpSpMkLst>
        </pc:grpChg>
        <pc:grpChg chg="add">
          <ac:chgData name="Egil Hansen" userId="649f010e5c151da8" providerId="LiveId" clId="{C58DEA47-3D85-4C72-85E0-8CFA7EBC88F0}" dt="2020-01-09T21:47:07.272" v="19315"/>
          <ac:grpSpMkLst>
            <pc:docMk/>
            <pc:sldMk cId="2482692427" sldId="287"/>
            <ac:grpSpMk id="14" creationId="{86F478E6-E8FF-4E97-8993-FA080E7D9100}"/>
          </ac:grpSpMkLst>
        </pc:grpChg>
        <pc:grpChg chg="add">
          <ac:chgData name="Egil Hansen" userId="649f010e5c151da8" providerId="LiveId" clId="{C58DEA47-3D85-4C72-85E0-8CFA7EBC88F0}" dt="2020-01-09T21:47:07.272" v="19315"/>
          <ac:grpSpMkLst>
            <pc:docMk/>
            <pc:sldMk cId="2482692427" sldId="287"/>
            <ac:grpSpMk id="17" creationId="{D5DB7B96-D245-4041-869B-00F2E82FCB66}"/>
          </ac:grpSpMkLst>
        </pc:grpChg>
        <pc:grpChg chg="add">
          <ac:chgData name="Egil Hansen" userId="649f010e5c151da8" providerId="LiveId" clId="{C58DEA47-3D85-4C72-85E0-8CFA7EBC88F0}" dt="2020-01-09T21:47:07.272" v="19315"/>
          <ac:grpSpMkLst>
            <pc:docMk/>
            <pc:sldMk cId="2482692427" sldId="287"/>
            <ac:grpSpMk id="20" creationId="{4D116F60-EE82-4C2E-9AA3-5423CEFB8ADD}"/>
          </ac:grpSpMkLst>
        </pc:grpChg>
        <pc:grpChg chg="add">
          <ac:chgData name="Egil Hansen" userId="649f010e5c151da8" providerId="LiveId" clId="{C58DEA47-3D85-4C72-85E0-8CFA7EBC88F0}" dt="2020-01-09T21:47:07.272" v="19315"/>
          <ac:grpSpMkLst>
            <pc:docMk/>
            <pc:sldMk cId="2482692427" sldId="287"/>
            <ac:grpSpMk id="23" creationId="{C8976024-061C-40A2-A25A-5890C499AAB6}"/>
          </ac:grpSpMkLst>
        </pc:grpChg>
        <pc:grpChg chg="add">
          <ac:chgData name="Egil Hansen" userId="649f010e5c151da8" providerId="LiveId" clId="{C58DEA47-3D85-4C72-85E0-8CFA7EBC88F0}" dt="2020-01-09T21:47:07.272" v="19315"/>
          <ac:grpSpMkLst>
            <pc:docMk/>
            <pc:sldMk cId="2482692427" sldId="287"/>
            <ac:grpSpMk id="26" creationId="{7C42BBFA-36D5-4134-8885-01D979D93D90}"/>
          </ac:grpSpMkLst>
        </pc:grpChg>
        <pc:grpChg chg="add">
          <ac:chgData name="Egil Hansen" userId="649f010e5c151da8" providerId="LiveId" clId="{C58DEA47-3D85-4C72-85E0-8CFA7EBC88F0}" dt="2020-01-09T21:47:07.272" v="19315"/>
          <ac:grpSpMkLst>
            <pc:docMk/>
            <pc:sldMk cId="2482692427" sldId="287"/>
            <ac:grpSpMk id="29" creationId="{ECC49171-F2E7-4FCE-ABDB-9168174930A9}"/>
          </ac:grpSpMkLst>
        </pc:grpChg>
        <pc:picChg chg="add mod">
          <ac:chgData name="Egil Hansen" userId="649f010e5c151da8" providerId="LiveId" clId="{C58DEA47-3D85-4C72-85E0-8CFA7EBC88F0}" dt="2020-01-13T14:33:30.557" v="57678" actId="1076"/>
          <ac:picMkLst>
            <pc:docMk/>
            <pc:sldMk cId="2482692427" sldId="287"/>
            <ac:picMk id="33" creationId="{BF21C3F7-E75A-48FD-8C2F-4461C8C0F41F}"/>
          </ac:picMkLst>
        </pc:picChg>
        <pc:picChg chg="add mod">
          <ac:chgData name="Egil Hansen" userId="649f010e5c151da8" providerId="LiveId" clId="{C58DEA47-3D85-4C72-85E0-8CFA7EBC88F0}" dt="2020-01-13T14:33:34.844" v="57680" actId="1076"/>
          <ac:picMkLst>
            <pc:docMk/>
            <pc:sldMk cId="2482692427" sldId="287"/>
            <ac:picMk id="34" creationId="{DFC87429-0844-4D58-A590-6158824BD523}"/>
          </ac:picMkLst>
        </pc:picChg>
        <pc:picChg chg="add mod">
          <ac:chgData name="Egil Hansen" userId="649f010e5c151da8" providerId="LiveId" clId="{C58DEA47-3D85-4C72-85E0-8CFA7EBC88F0}" dt="2020-01-13T14:33:39.524" v="57682" actId="1076"/>
          <ac:picMkLst>
            <pc:docMk/>
            <pc:sldMk cId="2482692427" sldId="287"/>
            <ac:picMk id="35" creationId="{3459DA64-3F18-407E-AC81-35EC4B7DE5F7}"/>
          </ac:picMkLst>
        </pc:picChg>
        <pc:picChg chg="add mod">
          <ac:chgData name="Egil Hansen" userId="649f010e5c151da8" providerId="LiveId" clId="{C58DEA47-3D85-4C72-85E0-8CFA7EBC88F0}" dt="2020-01-13T14:33:43.574" v="57684" actId="1076"/>
          <ac:picMkLst>
            <pc:docMk/>
            <pc:sldMk cId="2482692427" sldId="287"/>
            <ac:picMk id="36" creationId="{E2A122ED-5B4E-4656-9E1E-24AE2B1310B2}"/>
          </ac:picMkLst>
        </pc:picChg>
      </pc:sldChg>
      <pc:sldChg chg="delSp add del delAnim">
        <pc:chgData name="Egil Hansen" userId="649f010e5c151da8" providerId="LiveId" clId="{C58DEA47-3D85-4C72-85E0-8CFA7EBC88F0}" dt="2020-01-10T10:13:37.398" v="23896" actId="47"/>
        <pc:sldMkLst>
          <pc:docMk/>
          <pc:sldMk cId="2586555891" sldId="288"/>
        </pc:sldMkLst>
        <pc:spChg chg="del">
          <ac:chgData name="Egil Hansen" userId="649f010e5c151da8" providerId="LiveId" clId="{C58DEA47-3D85-4C72-85E0-8CFA7EBC88F0}" dt="2020-01-10T10:13:32.553" v="23895" actId="478"/>
          <ac:spMkLst>
            <pc:docMk/>
            <pc:sldMk cId="2586555891" sldId="288"/>
            <ac:spMk id="6" creationId="{CC36E96C-1CFC-4695-816D-4E3B49044D1F}"/>
          </ac:spMkLst>
        </pc:spChg>
        <pc:spChg chg="del">
          <ac:chgData name="Egil Hansen" userId="649f010e5c151da8" providerId="LiveId" clId="{C58DEA47-3D85-4C72-85E0-8CFA7EBC88F0}" dt="2020-01-10T10:13:29.500" v="23894" actId="478"/>
          <ac:spMkLst>
            <pc:docMk/>
            <pc:sldMk cId="2586555891" sldId="288"/>
            <ac:spMk id="9" creationId="{50D75164-F02F-497D-BAD2-C661A6A3E2D9}"/>
          </ac:spMkLst>
        </pc:spChg>
      </pc:sldChg>
      <pc:sldChg chg="delSp modSp add modTransition delAnim">
        <pc:chgData name="Egil Hansen" userId="649f010e5c151da8" providerId="LiveId" clId="{C58DEA47-3D85-4C72-85E0-8CFA7EBC88F0}" dt="2020-01-10T09:58:21.488" v="23679"/>
        <pc:sldMkLst>
          <pc:docMk/>
          <pc:sldMk cId="1823326219" sldId="289"/>
        </pc:sldMkLst>
        <pc:spChg chg="del mod">
          <ac:chgData name="Egil Hansen" userId="649f010e5c151da8" providerId="LiveId" clId="{C58DEA47-3D85-4C72-85E0-8CFA7EBC88F0}" dt="2020-01-10T09:58:18.191" v="23678" actId="478"/>
          <ac:spMkLst>
            <pc:docMk/>
            <pc:sldMk cId="1823326219" sldId="289"/>
            <ac:spMk id="9" creationId="{50D75164-F02F-497D-BAD2-C661A6A3E2D9}"/>
          </ac:spMkLst>
        </pc:spChg>
      </pc:sldChg>
      <pc:sldChg chg="addSp modSp add ord modAnim modNotesTx">
        <pc:chgData name="Egil Hansen" userId="649f010e5c151da8" providerId="LiveId" clId="{C58DEA47-3D85-4C72-85E0-8CFA7EBC88F0}" dt="2020-01-14T12:35:46.589" v="58284" actId="20577"/>
        <pc:sldMkLst>
          <pc:docMk/>
          <pc:sldMk cId="1678870683" sldId="290"/>
        </pc:sldMkLst>
        <pc:spChg chg="mod">
          <ac:chgData name="Egil Hansen" userId="649f010e5c151da8" providerId="LiveId" clId="{C58DEA47-3D85-4C72-85E0-8CFA7EBC88F0}" dt="2020-01-10T10:15:27.033" v="23946" actId="20577"/>
          <ac:spMkLst>
            <pc:docMk/>
            <pc:sldMk cId="1678870683" sldId="290"/>
            <ac:spMk id="2" creationId="{4A8130E8-AD10-4706-8374-A11D400AFCDD}"/>
          </ac:spMkLst>
        </pc:spChg>
        <pc:spChg chg="mod">
          <ac:chgData name="Egil Hansen" userId="649f010e5c151da8" providerId="LiveId" clId="{C58DEA47-3D85-4C72-85E0-8CFA7EBC88F0}" dt="2020-01-10T10:17:18.169" v="24042" actId="20577"/>
          <ac:spMkLst>
            <pc:docMk/>
            <pc:sldMk cId="1678870683" sldId="290"/>
            <ac:spMk id="3" creationId="{FB94F099-C866-4DC5-9AFF-FC0E352A0F58}"/>
          </ac:spMkLst>
        </pc:spChg>
        <pc:spChg chg="add mod">
          <ac:chgData name="Egil Hansen" userId="649f010e5c151da8" providerId="LiveId" clId="{C58DEA47-3D85-4C72-85E0-8CFA7EBC88F0}" dt="2020-01-10T12:21:26.804" v="31122" actId="207"/>
          <ac:spMkLst>
            <pc:docMk/>
            <pc:sldMk cId="1678870683" sldId="290"/>
            <ac:spMk id="4" creationId="{B4EC6E4E-5378-4FBC-B448-14681FB7EBF4}"/>
          </ac:spMkLst>
        </pc:spChg>
        <pc:spChg chg="add mod">
          <ac:chgData name="Egil Hansen" userId="649f010e5c151da8" providerId="LiveId" clId="{C58DEA47-3D85-4C72-85E0-8CFA7EBC88F0}" dt="2020-01-10T10:29:59.955" v="24446" actId="1037"/>
          <ac:spMkLst>
            <pc:docMk/>
            <pc:sldMk cId="1678870683" sldId="290"/>
            <ac:spMk id="5" creationId="{49DD711A-6421-436E-91A6-47CD99AC4034}"/>
          </ac:spMkLst>
        </pc:spChg>
      </pc:sldChg>
      <pc:sldChg chg="addSp delSp modSp add delAnim modAnim modNotesTx">
        <pc:chgData name="Egil Hansen" userId="649f010e5c151da8" providerId="LiveId" clId="{C58DEA47-3D85-4C72-85E0-8CFA7EBC88F0}" dt="2020-01-14T12:36:58.763" v="58295" actId="20577"/>
        <pc:sldMkLst>
          <pc:docMk/>
          <pc:sldMk cId="2843933848" sldId="291"/>
        </pc:sldMkLst>
        <pc:spChg chg="mod">
          <ac:chgData name="Egil Hansen" userId="649f010e5c151da8" providerId="LiveId" clId="{C58DEA47-3D85-4C72-85E0-8CFA7EBC88F0}" dt="2020-01-10T10:49:26.093" v="26693" actId="20577"/>
          <ac:spMkLst>
            <pc:docMk/>
            <pc:sldMk cId="2843933848" sldId="291"/>
            <ac:spMk id="2" creationId="{4A8130E8-AD10-4706-8374-A11D400AFCDD}"/>
          </ac:spMkLst>
        </pc:spChg>
        <pc:spChg chg="mod">
          <ac:chgData name="Egil Hansen" userId="649f010e5c151da8" providerId="LiveId" clId="{C58DEA47-3D85-4C72-85E0-8CFA7EBC88F0}" dt="2020-01-10T10:17:24.042" v="24051" actId="20577"/>
          <ac:spMkLst>
            <pc:docMk/>
            <pc:sldMk cId="2843933848" sldId="291"/>
            <ac:spMk id="3" creationId="{FB94F099-C866-4DC5-9AFF-FC0E352A0F58}"/>
          </ac:spMkLst>
        </pc:spChg>
        <pc:spChg chg="mod">
          <ac:chgData name="Egil Hansen" userId="649f010e5c151da8" providerId="LiveId" clId="{C58DEA47-3D85-4C72-85E0-8CFA7EBC88F0}" dt="2020-01-10T12:21:35.105" v="31123" actId="207"/>
          <ac:spMkLst>
            <pc:docMk/>
            <pc:sldMk cId="2843933848" sldId="291"/>
            <ac:spMk id="4" creationId="{B4EC6E4E-5378-4FBC-B448-14681FB7EBF4}"/>
          </ac:spMkLst>
        </pc:spChg>
        <pc:spChg chg="del">
          <ac:chgData name="Egil Hansen" userId="649f010e5c151da8" providerId="LiveId" clId="{C58DEA47-3D85-4C72-85E0-8CFA7EBC88F0}" dt="2020-01-10T10:00:09.071" v="23688" actId="478"/>
          <ac:spMkLst>
            <pc:docMk/>
            <pc:sldMk cId="2843933848" sldId="291"/>
            <ac:spMk id="5" creationId="{49DD711A-6421-436E-91A6-47CD99AC4034}"/>
          </ac:spMkLst>
        </pc:spChg>
        <pc:spChg chg="add del">
          <ac:chgData name="Egil Hansen" userId="649f010e5c151da8" providerId="LiveId" clId="{C58DEA47-3D85-4C72-85E0-8CFA7EBC88F0}" dt="2020-01-10T10:10:19.331" v="23756" actId="478"/>
          <ac:spMkLst>
            <pc:docMk/>
            <pc:sldMk cId="2843933848" sldId="291"/>
            <ac:spMk id="6" creationId="{F6F488AE-2414-4897-A03A-D594181A548E}"/>
          </ac:spMkLst>
        </pc:spChg>
        <pc:spChg chg="add del">
          <ac:chgData name="Egil Hansen" userId="649f010e5c151da8" providerId="LiveId" clId="{C58DEA47-3D85-4C72-85E0-8CFA7EBC88F0}" dt="2020-01-10T10:11:26.596" v="23814" actId="478"/>
          <ac:spMkLst>
            <pc:docMk/>
            <pc:sldMk cId="2843933848" sldId="291"/>
            <ac:spMk id="7" creationId="{5C595D23-E6DE-4661-9E6D-6A222E6F91B4}"/>
          </ac:spMkLst>
        </pc:spChg>
        <pc:spChg chg="add mod">
          <ac:chgData name="Egil Hansen" userId="649f010e5c151da8" providerId="LiveId" clId="{C58DEA47-3D85-4C72-85E0-8CFA7EBC88F0}" dt="2020-01-10T10:58:39.150" v="27725" actId="1076"/>
          <ac:spMkLst>
            <pc:docMk/>
            <pc:sldMk cId="2843933848" sldId="291"/>
            <ac:spMk id="8" creationId="{0A589E2C-98BF-41AB-A1B6-01BBE6C32292}"/>
          </ac:spMkLst>
        </pc:spChg>
        <pc:spChg chg="add mod">
          <ac:chgData name="Egil Hansen" userId="649f010e5c151da8" providerId="LiveId" clId="{C58DEA47-3D85-4C72-85E0-8CFA7EBC88F0}" dt="2020-01-10T10:59:07.565" v="27733" actId="1076"/>
          <ac:spMkLst>
            <pc:docMk/>
            <pc:sldMk cId="2843933848" sldId="291"/>
            <ac:spMk id="9" creationId="{225C6696-0654-47E5-A6C0-102BC3A03665}"/>
          </ac:spMkLst>
        </pc:spChg>
        <pc:spChg chg="add mod">
          <ac:chgData name="Egil Hansen" userId="649f010e5c151da8" providerId="LiveId" clId="{C58DEA47-3D85-4C72-85E0-8CFA7EBC88F0}" dt="2020-01-10T10:59:14.602" v="27735" actId="14100"/>
          <ac:spMkLst>
            <pc:docMk/>
            <pc:sldMk cId="2843933848" sldId="291"/>
            <ac:spMk id="10" creationId="{58346EAC-BDB4-4B2F-BA2B-782D4026B13E}"/>
          </ac:spMkLst>
        </pc:spChg>
        <pc:spChg chg="add mod">
          <ac:chgData name="Egil Hansen" userId="649f010e5c151da8" providerId="LiveId" clId="{C58DEA47-3D85-4C72-85E0-8CFA7EBC88F0}" dt="2020-01-10T10:59:25.204" v="27739" actId="14100"/>
          <ac:spMkLst>
            <pc:docMk/>
            <pc:sldMk cId="2843933848" sldId="291"/>
            <ac:spMk id="11" creationId="{85DFCDA5-EFB8-4038-A172-71680FBFBE66}"/>
          </ac:spMkLst>
        </pc:spChg>
        <pc:spChg chg="add mod">
          <ac:chgData name="Egil Hansen" userId="649f010e5c151da8" providerId="LiveId" clId="{C58DEA47-3D85-4C72-85E0-8CFA7EBC88F0}" dt="2020-01-10T11:00:45.586" v="27752" actId="14100"/>
          <ac:spMkLst>
            <pc:docMk/>
            <pc:sldMk cId="2843933848" sldId="291"/>
            <ac:spMk id="12" creationId="{CBA22AF0-F65D-46A5-B17D-6CA975307DD9}"/>
          </ac:spMkLst>
        </pc:spChg>
      </pc:sldChg>
      <pc:sldChg chg="addSp delSp modSp add modAnim modNotesTx">
        <pc:chgData name="Egil Hansen" userId="649f010e5c151da8" providerId="LiveId" clId="{C58DEA47-3D85-4C72-85E0-8CFA7EBC88F0}" dt="2020-01-14T14:08:21.827" v="59118" actId="20577"/>
        <pc:sldMkLst>
          <pc:docMk/>
          <pc:sldMk cId="1295271717" sldId="292"/>
        </pc:sldMkLst>
        <pc:spChg chg="mod">
          <ac:chgData name="Egil Hansen" userId="649f010e5c151da8" providerId="LiveId" clId="{C58DEA47-3D85-4C72-85E0-8CFA7EBC88F0}" dt="2020-01-10T10:27:01.360" v="24434" actId="403"/>
          <ac:spMkLst>
            <pc:docMk/>
            <pc:sldMk cId="1295271717" sldId="292"/>
            <ac:spMk id="2" creationId="{4A8130E8-AD10-4706-8374-A11D400AFCDD}"/>
          </ac:spMkLst>
        </pc:spChg>
        <pc:spChg chg="mod">
          <ac:chgData name="Egil Hansen" userId="649f010e5c151da8" providerId="LiveId" clId="{C58DEA47-3D85-4C72-85E0-8CFA7EBC88F0}" dt="2020-01-10T10:17:08.542" v="24036" actId="20577"/>
          <ac:spMkLst>
            <pc:docMk/>
            <pc:sldMk cId="1295271717" sldId="292"/>
            <ac:spMk id="3" creationId="{FB94F099-C866-4DC5-9AFF-FC0E352A0F58}"/>
          </ac:spMkLst>
        </pc:spChg>
        <pc:spChg chg="mod">
          <ac:chgData name="Egil Hansen" userId="649f010e5c151da8" providerId="LiveId" clId="{C58DEA47-3D85-4C72-85E0-8CFA7EBC88F0}" dt="2020-01-10T12:21:41.246" v="31124" actId="207"/>
          <ac:spMkLst>
            <pc:docMk/>
            <pc:sldMk cId="1295271717" sldId="292"/>
            <ac:spMk id="4" creationId="{B4EC6E4E-5378-4FBC-B448-14681FB7EBF4}"/>
          </ac:spMkLst>
        </pc:spChg>
        <pc:spChg chg="add del">
          <ac:chgData name="Egil Hansen" userId="649f010e5c151da8" providerId="LiveId" clId="{C58DEA47-3D85-4C72-85E0-8CFA7EBC88F0}" dt="2020-01-10T10:22:23.572" v="24115" actId="478"/>
          <ac:spMkLst>
            <pc:docMk/>
            <pc:sldMk cId="1295271717" sldId="292"/>
            <ac:spMk id="5" creationId="{26C99329-9692-4D9F-842C-693F817D982A}"/>
          </ac:spMkLst>
        </pc:spChg>
        <pc:spChg chg="add del">
          <ac:chgData name="Egil Hansen" userId="649f010e5c151da8" providerId="LiveId" clId="{C58DEA47-3D85-4C72-85E0-8CFA7EBC88F0}" dt="2020-01-10T10:23:40.702" v="24162" actId="478"/>
          <ac:spMkLst>
            <pc:docMk/>
            <pc:sldMk cId="1295271717" sldId="292"/>
            <ac:spMk id="6" creationId="{DBF5A2A9-6299-41DB-BAEE-386744D973D3}"/>
          </ac:spMkLst>
        </pc:spChg>
        <pc:spChg chg="add mod">
          <ac:chgData name="Egil Hansen" userId="649f010e5c151da8" providerId="LiveId" clId="{C58DEA47-3D85-4C72-85E0-8CFA7EBC88F0}" dt="2020-01-10T11:06:16.423" v="27923" actId="14100"/>
          <ac:spMkLst>
            <pc:docMk/>
            <pc:sldMk cId="1295271717" sldId="292"/>
            <ac:spMk id="7" creationId="{592AFF72-243F-4D80-9E5D-38337F54F120}"/>
          </ac:spMkLst>
        </pc:spChg>
        <pc:spChg chg="add mod">
          <ac:chgData name="Egil Hansen" userId="649f010e5c151da8" providerId="LiveId" clId="{C58DEA47-3D85-4C72-85E0-8CFA7EBC88F0}" dt="2020-01-10T11:11:48.950" v="28839" actId="14100"/>
          <ac:spMkLst>
            <pc:docMk/>
            <pc:sldMk cId="1295271717" sldId="292"/>
            <ac:spMk id="8" creationId="{7335F235-F765-4A06-9639-5304B9D11EBC}"/>
          </ac:spMkLst>
        </pc:spChg>
        <pc:spChg chg="add mod">
          <ac:chgData name="Egil Hansen" userId="649f010e5c151da8" providerId="LiveId" clId="{C58DEA47-3D85-4C72-85E0-8CFA7EBC88F0}" dt="2020-01-10T11:11:35.584" v="28836" actId="1076"/>
          <ac:spMkLst>
            <pc:docMk/>
            <pc:sldMk cId="1295271717" sldId="292"/>
            <ac:spMk id="9" creationId="{046770AB-41AA-45D8-AFAA-260C9D37DA3A}"/>
          </ac:spMkLst>
        </pc:spChg>
      </pc:sldChg>
      <pc:sldChg chg="addSp delSp modSp add modAnim modNotesTx">
        <pc:chgData name="Egil Hansen" userId="649f010e5c151da8" providerId="LiveId" clId="{C58DEA47-3D85-4C72-85E0-8CFA7EBC88F0}" dt="2020-01-14T12:38:28.668" v="58316" actId="20577"/>
        <pc:sldMkLst>
          <pc:docMk/>
          <pc:sldMk cId="2440490499" sldId="293"/>
        </pc:sldMkLst>
        <pc:spChg chg="mod">
          <ac:chgData name="Egil Hansen" userId="649f010e5c151da8" providerId="LiveId" clId="{C58DEA47-3D85-4C72-85E0-8CFA7EBC88F0}" dt="2020-01-10T11:58:43.436" v="29485" actId="20577"/>
          <ac:spMkLst>
            <pc:docMk/>
            <pc:sldMk cId="2440490499" sldId="293"/>
            <ac:spMk id="2" creationId="{AA930CAC-9838-476C-AC87-51D2BFD74407}"/>
          </ac:spMkLst>
        </pc:spChg>
        <pc:spChg chg="mod">
          <ac:chgData name="Egil Hansen" userId="649f010e5c151da8" providerId="LiveId" clId="{C58DEA47-3D85-4C72-85E0-8CFA7EBC88F0}" dt="2020-01-10T12:05:44.579" v="29946" actId="20577"/>
          <ac:spMkLst>
            <pc:docMk/>
            <pc:sldMk cId="2440490499" sldId="293"/>
            <ac:spMk id="3" creationId="{0629764B-A859-49B7-AEC1-2A8283AA3DD4}"/>
          </ac:spMkLst>
        </pc:spChg>
        <pc:spChg chg="del">
          <ac:chgData name="Egil Hansen" userId="649f010e5c151da8" providerId="LiveId" clId="{C58DEA47-3D85-4C72-85E0-8CFA7EBC88F0}" dt="2020-01-10T11:57:10.222" v="29377" actId="478"/>
          <ac:spMkLst>
            <pc:docMk/>
            <pc:sldMk cId="2440490499" sldId="293"/>
            <ac:spMk id="4" creationId="{D250994F-FB10-420F-82F8-CD689FC1F534}"/>
          </ac:spMkLst>
        </pc:spChg>
        <pc:spChg chg="add mod">
          <ac:chgData name="Egil Hansen" userId="649f010e5c151da8" providerId="LiveId" clId="{C58DEA47-3D85-4C72-85E0-8CFA7EBC88F0}" dt="2020-01-10T12:17:37.967" v="31113" actId="1582"/>
          <ac:spMkLst>
            <pc:docMk/>
            <pc:sldMk cId="2440490499" sldId="293"/>
            <ac:spMk id="7" creationId="{63531A49-39B5-42B2-AA3D-73BF6F598071}"/>
          </ac:spMkLst>
        </pc:spChg>
        <pc:graphicFrameChg chg="add del mod">
          <ac:chgData name="Egil Hansen" userId="649f010e5c151da8" providerId="LiveId" clId="{C58DEA47-3D85-4C72-85E0-8CFA7EBC88F0}" dt="2020-01-10T12:04:08.250" v="29774" actId="478"/>
          <ac:graphicFrameMkLst>
            <pc:docMk/>
            <pc:sldMk cId="2440490499" sldId="293"/>
            <ac:graphicFrameMk id="6" creationId="{03DCE683-2D97-4F66-9FD3-94F701857192}"/>
          </ac:graphicFrameMkLst>
        </pc:graphicFrameChg>
        <pc:picChg chg="add mod">
          <ac:chgData name="Egil Hansen" userId="649f010e5c151da8" providerId="LiveId" clId="{C58DEA47-3D85-4C72-85E0-8CFA7EBC88F0}" dt="2020-01-10T11:57:15.315" v="29378" actId="1076"/>
          <ac:picMkLst>
            <pc:docMk/>
            <pc:sldMk cId="2440490499" sldId="293"/>
            <ac:picMk id="5" creationId="{CC4EC32B-6F45-4FC8-80BE-8EB7719E6913}"/>
          </ac:picMkLst>
        </pc:picChg>
      </pc:sldChg>
      <pc:sldChg chg="addSp delSp modSp add modAnim modNotesTx">
        <pc:chgData name="Egil Hansen" userId="649f010e5c151da8" providerId="LiveId" clId="{C58DEA47-3D85-4C72-85E0-8CFA7EBC88F0}" dt="2020-01-14T14:12:11.898" v="59172" actId="20577"/>
        <pc:sldMkLst>
          <pc:docMk/>
          <pc:sldMk cId="2469241387" sldId="294"/>
        </pc:sldMkLst>
        <pc:spChg chg="add mod">
          <ac:chgData name="Egil Hansen" userId="649f010e5c151da8" providerId="LiveId" clId="{C58DEA47-3D85-4C72-85E0-8CFA7EBC88F0}" dt="2020-01-11T12:33:59.270" v="38579" actId="20577"/>
          <ac:spMkLst>
            <pc:docMk/>
            <pc:sldMk cId="2469241387" sldId="294"/>
            <ac:spMk id="2" creationId="{603E4EBB-D274-4ADA-87A8-5775B6FF8205}"/>
          </ac:spMkLst>
        </pc:spChg>
        <pc:spChg chg="add del mod">
          <ac:chgData name="Egil Hansen" userId="649f010e5c151da8" providerId="LiveId" clId="{C58DEA47-3D85-4C72-85E0-8CFA7EBC88F0}" dt="2020-01-10T15:32:04.235" v="38188" actId="478"/>
          <ac:spMkLst>
            <pc:docMk/>
            <pc:sldMk cId="2469241387" sldId="294"/>
            <ac:spMk id="3" creationId="{0C46FB59-D441-4EA5-8A2D-6200CADB33A5}"/>
          </ac:spMkLst>
        </pc:spChg>
        <pc:spChg chg="add del mod">
          <ac:chgData name="Egil Hansen" userId="649f010e5c151da8" providerId="LiveId" clId="{C58DEA47-3D85-4C72-85E0-8CFA7EBC88F0}" dt="2020-01-10T15:32:05.823" v="38189" actId="478"/>
          <ac:spMkLst>
            <pc:docMk/>
            <pc:sldMk cId="2469241387" sldId="294"/>
            <ac:spMk id="4" creationId="{48423088-0ECB-4672-9E82-608F2FA4B95B}"/>
          </ac:spMkLst>
        </pc:spChg>
        <pc:spChg chg="add del mod">
          <ac:chgData name="Egil Hansen" userId="649f010e5c151da8" providerId="LiveId" clId="{C58DEA47-3D85-4C72-85E0-8CFA7EBC88F0}" dt="2020-01-10T15:32:12.521" v="38195" actId="478"/>
          <ac:spMkLst>
            <pc:docMk/>
            <pc:sldMk cId="2469241387" sldId="294"/>
            <ac:spMk id="5" creationId="{3299C3F0-AE5E-49BF-A6E3-18B308E5F9BF}"/>
          </ac:spMkLst>
        </pc:spChg>
        <pc:spChg chg="add del mod">
          <ac:chgData name="Egil Hansen" userId="649f010e5c151da8" providerId="LiveId" clId="{C58DEA47-3D85-4C72-85E0-8CFA7EBC88F0}" dt="2020-01-10T15:32:07.021" v="38190" actId="478"/>
          <ac:spMkLst>
            <pc:docMk/>
            <pc:sldMk cId="2469241387" sldId="294"/>
            <ac:spMk id="6" creationId="{932DE4F1-ED5C-4553-A86B-C19297C3CBDA}"/>
          </ac:spMkLst>
        </pc:spChg>
        <pc:spChg chg="add del mod">
          <ac:chgData name="Egil Hansen" userId="649f010e5c151da8" providerId="LiveId" clId="{C58DEA47-3D85-4C72-85E0-8CFA7EBC88F0}" dt="2020-01-10T15:32:09.059" v="38192" actId="478"/>
          <ac:spMkLst>
            <pc:docMk/>
            <pc:sldMk cId="2469241387" sldId="294"/>
            <ac:spMk id="7" creationId="{CF7A4EC7-5808-4CF7-8773-BA83422099FD}"/>
          </ac:spMkLst>
        </pc:spChg>
        <pc:spChg chg="add del mod">
          <ac:chgData name="Egil Hansen" userId="649f010e5c151da8" providerId="LiveId" clId="{C58DEA47-3D85-4C72-85E0-8CFA7EBC88F0}" dt="2020-01-10T15:32:03.472" v="38187" actId="478"/>
          <ac:spMkLst>
            <pc:docMk/>
            <pc:sldMk cId="2469241387" sldId="294"/>
            <ac:spMk id="8" creationId="{AFB36758-7B97-4841-BCBE-4D9D235B73D5}"/>
          </ac:spMkLst>
        </pc:spChg>
        <pc:spChg chg="add del mod">
          <ac:chgData name="Egil Hansen" userId="649f010e5c151da8" providerId="LiveId" clId="{C58DEA47-3D85-4C72-85E0-8CFA7EBC88F0}" dt="2020-01-10T15:31:58.610" v="38186" actId="478"/>
          <ac:spMkLst>
            <pc:docMk/>
            <pc:sldMk cId="2469241387" sldId="294"/>
            <ac:spMk id="9" creationId="{67EEB5C3-7CE0-4225-9891-A529FB662461}"/>
          </ac:spMkLst>
        </pc:spChg>
        <pc:spChg chg="add del mod">
          <ac:chgData name="Egil Hansen" userId="649f010e5c151da8" providerId="LiveId" clId="{C58DEA47-3D85-4C72-85E0-8CFA7EBC88F0}" dt="2020-01-10T15:32:08.319" v="38191" actId="478"/>
          <ac:spMkLst>
            <pc:docMk/>
            <pc:sldMk cId="2469241387" sldId="294"/>
            <ac:spMk id="10" creationId="{474278FF-40BC-48A0-94D6-5FBFA4B221BF}"/>
          </ac:spMkLst>
        </pc:spChg>
        <pc:spChg chg="add del mod">
          <ac:chgData name="Egil Hansen" userId="649f010e5c151da8" providerId="LiveId" clId="{C58DEA47-3D85-4C72-85E0-8CFA7EBC88F0}" dt="2020-01-10T15:32:10.343" v="38193" actId="478"/>
          <ac:spMkLst>
            <pc:docMk/>
            <pc:sldMk cId="2469241387" sldId="294"/>
            <ac:spMk id="11" creationId="{D001C3C7-C232-4D6F-8AD7-C9434B04A4B2}"/>
          </ac:spMkLst>
        </pc:spChg>
        <pc:spChg chg="add del mod">
          <ac:chgData name="Egil Hansen" userId="649f010e5c151da8" providerId="LiveId" clId="{C58DEA47-3D85-4C72-85E0-8CFA7EBC88F0}" dt="2020-01-10T15:32:11.225" v="38194" actId="478"/>
          <ac:spMkLst>
            <pc:docMk/>
            <pc:sldMk cId="2469241387" sldId="294"/>
            <ac:spMk id="12" creationId="{E9938BE8-DACC-4A4D-8B0C-E42016B4EE3A}"/>
          </ac:spMkLst>
        </pc:spChg>
      </pc:sldChg>
      <pc:sldChg chg="addSp delSp modSp add delAnim modAnim modNotesTx">
        <pc:chgData name="Egil Hansen" userId="649f010e5c151da8" providerId="LiveId" clId="{C58DEA47-3D85-4C72-85E0-8CFA7EBC88F0}" dt="2020-01-14T12:44:02.941" v="58397" actId="20577"/>
        <pc:sldMkLst>
          <pc:docMk/>
          <pc:sldMk cId="771964246" sldId="295"/>
        </pc:sldMkLst>
        <pc:spChg chg="add del mod">
          <ac:chgData name="Egil Hansen" userId="649f010e5c151da8" providerId="LiveId" clId="{C58DEA47-3D85-4C72-85E0-8CFA7EBC88F0}" dt="2020-01-10T13:21:31.109" v="33496" actId="478"/>
          <ac:spMkLst>
            <pc:docMk/>
            <pc:sldMk cId="771964246" sldId="295"/>
            <ac:spMk id="2" creationId="{B38D7FF6-756B-48E8-AA1E-4F8F6DA86505}"/>
          </ac:spMkLst>
        </pc:spChg>
        <pc:spChg chg="add del mod">
          <ac:chgData name="Egil Hansen" userId="649f010e5c151da8" providerId="LiveId" clId="{C58DEA47-3D85-4C72-85E0-8CFA7EBC88F0}" dt="2020-01-10T13:19:30.538" v="33473" actId="478"/>
          <ac:spMkLst>
            <pc:docMk/>
            <pc:sldMk cId="771964246" sldId="295"/>
            <ac:spMk id="3" creationId="{941A0550-B7BB-49D6-A01A-80F4D988DCDD}"/>
          </ac:spMkLst>
        </pc:spChg>
        <pc:spChg chg="add del mod">
          <ac:chgData name="Egil Hansen" userId="649f010e5c151da8" providerId="LiveId" clId="{C58DEA47-3D85-4C72-85E0-8CFA7EBC88F0}" dt="2020-01-10T13:20:05.223" v="33481" actId="478"/>
          <ac:spMkLst>
            <pc:docMk/>
            <pc:sldMk cId="771964246" sldId="295"/>
            <ac:spMk id="4" creationId="{1FB11671-A446-42AD-8C88-1D970A37B342}"/>
          </ac:spMkLst>
        </pc:spChg>
        <pc:spChg chg="add mod">
          <ac:chgData name="Egil Hansen" userId="649f010e5c151da8" providerId="LiveId" clId="{C58DEA47-3D85-4C72-85E0-8CFA7EBC88F0}" dt="2020-01-10T14:57:31.184" v="33979" actId="20577"/>
          <ac:spMkLst>
            <pc:docMk/>
            <pc:sldMk cId="771964246" sldId="295"/>
            <ac:spMk id="5" creationId="{D4CA8034-CE20-4C33-9120-65687880EB80}"/>
          </ac:spMkLst>
        </pc:spChg>
        <pc:spChg chg="add del mod">
          <ac:chgData name="Egil Hansen" userId="649f010e5c151da8" providerId="LiveId" clId="{C58DEA47-3D85-4C72-85E0-8CFA7EBC88F0}" dt="2020-01-10T13:24:47.281" v="33557" actId="478"/>
          <ac:spMkLst>
            <pc:docMk/>
            <pc:sldMk cId="771964246" sldId="295"/>
            <ac:spMk id="6" creationId="{2AFF3448-0D5E-44D9-9FF8-73BE7926A319}"/>
          </ac:spMkLst>
        </pc:spChg>
        <pc:spChg chg="add del mod">
          <ac:chgData name="Egil Hansen" userId="649f010e5c151da8" providerId="LiveId" clId="{C58DEA47-3D85-4C72-85E0-8CFA7EBC88F0}" dt="2020-01-10T13:25:04.167" v="33563" actId="478"/>
          <ac:spMkLst>
            <pc:docMk/>
            <pc:sldMk cId="771964246" sldId="295"/>
            <ac:spMk id="7" creationId="{F30D53DB-74A3-46A4-A04F-8EDBE469EB6A}"/>
          </ac:spMkLst>
        </pc:spChg>
        <pc:spChg chg="add del">
          <ac:chgData name="Egil Hansen" userId="649f010e5c151da8" providerId="LiveId" clId="{C58DEA47-3D85-4C72-85E0-8CFA7EBC88F0}" dt="2020-01-10T13:27:44.436" v="33679" actId="478"/>
          <ac:spMkLst>
            <pc:docMk/>
            <pc:sldMk cId="771964246" sldId="295"/>
            <ac:spMk id="8" creationId="{AA45DB40-3A44-4B06-B358-6C710296488B}"/>
          </ac:spMkLst>
        </pc:spChg>
        <pc:spChg chg="add del">
          <ac:chgData name="Egil Hansen" userId="649f010e5c151da8" providerId="LiveId" clId="{C58DEA47-3D85-4C72-85E0-8CFA7EBC88F0}" dt="2020-01-10T13:29:58.614" v="33699" actId="478"/>
          <ac:spMkLst>
            <pc:docMk/>
            <pc:sldMk cId="771964246" sldId="295"/>
            <ac:spMk id="9" creationId="{328F7523-18D2-4B4B-9056-517E34D92C31}"/>
          </ac:spMkLst>
        </pc:spChg>
        <pc:spChg chg="add del mod">
          <ac:chgData name="Egil Hansen" userId="649f010e5c151da8" providerId="LiveId" clId="{C58DEA47-3D85-4C72-85E0-8CFA7EBC88F0}" dt="2020-01-10T13:38:54.217" v="33770" actId="11529"/>
          <ac:spMkLst>
            <pc:docMk/>
            <pc:sldMk cId="771964246" sldId="295"/>
            <ac:spMk id="12" creationId="{E572CE1D-1BA7-414B-ADB4-0A67D10FF79A}"/>
          </ac:spMkLst>
        </pc:spChg>
        <pc:spChg chg="add del mod">
          <ac:chgData name="Egil Hansen" userId="649f010e5c151da8" providerId="LiveId" clId="{C58DEA47-3D85-4C72-85E0-8CFA7EBC88F0}" dt="2020-01-10T13:43:10.209" v="33792" actId="478"/>
          <ac:spMkLst>
            <pc:docMk/>
            <pc:sldMk cId="771964246" sldId="295"/>
            <ac:spMk id="13" creationId="{3204E777-787B-4624-A9FE-88497EF71319}"/>
          </ac:spMkLst>
        </pc:spChg>
        <pc:spChg chg="add del mod">
          <ac:chgData name="Egil Hansen" userId="649f010e5c151da8" providerId="LiveId" clId="{C58DEA47-3D85-4C72-85E0-8CFA7EBC88F0}" dt="2020-01-10T14:11:24.043" v="33908" actId="478"/>
          <ac:spMkLst>
            <pc:docMk/>
            <pc:sldMk cId="771964246" sldId="295"/>
            <ac:spMk id="14" creationId="{A5C01D44-CD16-4A68-8FBC-EF234D1339B4}"/>
          </ac:spMkLst>
        </pc:spChg>
        <pc:spChg chg="add del mod">
          <ac:chgData name="Egil Hansen" userId="649f010e5c151da8" providerId="LiveId" clId="{C58DEA47-3D85-4C72-85E0-8CFA7EBC88F0}" dt="2020-01-10T14:10:51.074" v="33903" actId="11529"/>
          <ac:spMkLst>
            <pc:docMk/>
            <pc:sldMk cId="771964246" sldId="295"/>
            <ac:spMk id="15" creationId="{6DF2DAF5-FD7C-4CFE-A74E-AF0E503F13BB}"/>
          </ac:spMkLst>
        </pc:spChg>
        <pc:spChg chg="add mod">
          <ac:chgData name="Egil Hansen" userId="649f010e5c151da8" providerId="LiveId" clId="{C58DEA47-3D85-4C72-85E0-8CFA7EBC88F0}" dt="2020-01-10T14:15:52.370" v="33948" actId="1035"/>
          <ac:spMkLst>
            <pc:docMk/>
            <pc:sldMk cId="771964246" sldId="295"/>
            <ac:spMk id="16" creationId="{AD3442BE-6FD5-4EB5-BC48-730B5DE64E7D}"/>
          </ac:spMkLst>
        </pc:spChg>
        <pc:spChg chg="add mod">
          <ac:chgData name="Egil Hansen" userId="649f010e5c151da8" providerId="LiveId" clId="{C58DEA47-3D85-4C72-85E0-8CFA7EBC88F0}" dt="2020-01-10T14:15:51.039" v="33946" actId="1036"/>
          <ac:spMkLst>
            <pc:docMk/>
            <pc:sldMk cId="771964246" sldId="295"/>
            <ac:spMk id="17" creationId="{985DCBAD-19F6-459A-93AC-D767FDC2209A}"/>
          </ac:spMkLst>
        </pc:spChg>
        <pc:spChg chg="add mod">
          <ac:chgData name="Egil Hansen" userId="649f010e5c151da8" providerId="LiveId" clId="{C58DEA47-3D85-4C72-85E0-8CFA7EBC88F0}" dt="2020-01-10T14:15:55.028" v="33950" actId="1035"/>
          <ac:spMkLst>
            <pc:docMk/>
            <pc:sldMk cId="771964246" sldId="295"/>
            <ac:spMk id="18" creationId="{F709207B-D2FB-46F1-BE6F-BD64B77AE8C1}"/>
          </ac:spMkLst>
        </pc:spChg>
        <pc:cxnChg chg="add del mod">
          <ac:chgData name="Egil Hansen" userId="649f010e5c151da8" providerId="LiveId" clId="{C58DEA47-3D85-4C72-85E0-8CFA7EBC88F0}" dt="2020-01-10T13:38:39.900" v="33768" actId="478"/>
          <ac:cxnSpMkLst>
            <pc:docMk/>
            <pc:sldMk cId="771964246" sldId="295"/>
            <ac:cxnSpMk id="11" creationId="{3A5E4669-E104-41F0-B8CA-68FF03EF0844}"/>
          </ac:cxnSpMkLst>
        </pc:cxnChg>
      </pc:sldChg>
      <pc:sldChg chg="addSp delSp modSp add ord modAnim modNotesTx">
        <pc:chgData name="Egil Hansen" userId="649f010e5c151da8" providerId="LiveId" clId="{C58DEA47-3D85-4C72-85E0-8CFA7EBC88F0}" dt="2020-01-14T12:57:12.281" v="58697" actId="20577"/>
        <pc:sldMkLst>
          <pc:docMk/>
          <pc:sldMk cId="2275370776" sldId="296"/>
        </pc:sldMkLst>
        <pc:spChg chg="add mod">
          <ac:chgData name="Egil Hansen" userId="649f010e5c151da8" providerId="LiveId" clId="{C58DEA47-3D85-4C72-85E0-8CFA7EBC88F0}" dt="2020-01-11T14:35:02.919" v="39101" actId="1076"/>
          <ac:spMkLst>
            <pc:docMk/>
            <pc:sldMk cId="2275370776" sldId="296"/>
            <ac:spMk id="2" creationId="{89DDD9A8-4901-42B9-A8FE-6C7A6723B6AA}"/>
          </ac:spMkLst>
        </pc:spChg>
        <pc:spChg chg="add del">
          <ac:chgData name="Egil Hansen" userId="649f010e5c151da8" providerId="LiveId" clId="{C58DEA47-3D85-4C72-85E0-8CFA7EBC88F0}" dt="2020-01-11T13:57:43.900" v="38913" actId="478"/>
          <ac:spMkLst>
            <pc:docMk/>
            <pc:sldMk cId="2275370776" sldId="296"/>
            <ac:spMk id="3" creationId="{C789F945-EF43-4E83-A031-EA73C8BFA0CA}"/>
          </ac:spMkLst>
        </pc:spChg>
        <pc:spChg chg="add del mod ord">
          <ac:chgData name="Egil Hansen" userId="649f010e5c151da8" providerId="LiveId" clId="{C58DEA47-3D85-4C72-85E0-8CFA7EBC88F0}" dt="2020-01-11T14:02:29.942" v="38959" actId="478"/>
          <ac:spMkLst>
            <pc:docMk/>
            <pc:sldMk cId="2275370776" sldId="296"/>
            <ac:spMk id="4" creationId="{A65A6D75-2724-4BCE-A07F-71878F91F4EF}"/>
          </ac:spMkLst>
        </pc:spChg>
      </pc:sldChg>
      <pc:sldChg chg="add del">
        <pc:chgData name="Egil Hansen" userId="649f010e5c151da8" providerId="LiveId" clId="{C58DEA47-3D85-4C72-85E0-8CFA7EBC88F0}" dt="2020-01-10T13:58:30.611" v="33863" actId="47"/>
        <pc:sldMkLst>
          <pc:docMk/>
          <pc:sldMk cId="637642664" sldId="297"/>
        </pc:sldMkLst>
      </pc:sldChg>
      <pc:sldChg chg="add del modAnim">
        <pc:chgData name="Egil Hansen" userId="649f010e5c151da8" providerId="LiveId" clId="{C58DEA47-3D85-4C72-85E0-8CFA7EBC88F0}" dt="2020-01-10T14:09:27.621" v="33892" actId="2696"/>
        <pc:sldMkLst>
          <pc:docMk/>
          <pc:sldMk cId="1066635168" sldId="297"/>
        </pc:sldMkLst>
      </pc:sldChg>
      <pc:sldChg chg="modSp add modAnim modNotesTx">
        <pc:chgData name="Egil Hansen" userId="649f010e5c151da8" providerId="LiveId" clId="{C58DEA47-3D85-4C72-85E0-8CFA7EBC88F0}" dt="2020-01-14T12:44:56.400" v="58409" actId="6549"/>
        <pc:sldMkLst>
          <pc:docMk/>
          <pc:sldMk cId="1264784174" sldId="297"/>
        </pc:sldMkLst>
        <pc:spChg chg="mod">
          <ac:chgData name="Egil Hansen" userId="649f010e5c151da8" providerId="LiveId" clId="{C58DEA47-3D85-4C72-85E0-8CFA7EBC88F0}" dt="2020-01-10T14:57:43.523" v="33982" actId="6549"/>
          <ac:spMkLst>
            <pc:docMk/>
            <pc:sldMk cId="1264784174" sldId="297"/>
            <ac:spMk id="5" creationId="{D4CA8034-CE20-4C33-9120-65687880EB80}"/>
          </ac:spMkLst>
        </pc:spChg>
      </pc:sldChg>
      <pc:sldChg chg="modSp add del modAnim">
        <pc:chgData name="Egil Hansen" userId="649f010e5c151da8" providerId="LiveId" clId="{C58DEA47-3D85-4C72-85E0-8CFA7EBC88F0}" dt="2020-01-10T14:16:14.600" v="33959" actId="2696"/>
        <pc:sldMkLst>
          <pc:docMk/>
          <pc:sldMk cId="1435706722" sldId="297"/>
        </pc:sldMkLst>
        <pc:spChg chg="mod">
          <ac:chgData name="Egil Hansen" userId="649f010e5c151da8" providerId="LiveId" clId="{C58DEA47-3D85-4C72-85E0-8CFA7EBC88F0}" dt="2020-01-10T14:15:36.501" v="33941"/>
          <ac:spMkLst>
            <pc:docMk/>
            <pc:sldMk cId="1435706722" sldId="297"/>
            <ac:spMk id="5" creationId="{D4CA8034-CE20-4C33-9120-65687880EB80}"/>
          </ac:spMkLst>
        </pc:spChg>
        <pc:spChg chg="mod">
          <ac:chgData name="Egil Hansen" userId="649f010e5c151da8" providerId="LiveId" clId="{C58DEA47-3D85-4C72-85E0-8CFA7EBC88F0}" dt="2020-01-10T14:16:02.709" v="33954" actId="1035"/>
          <ac:spMkLst>
            <pc:docMk/>
            <pc:sldMk cId="1435706722" sldId="297"/>
            <ac:spMk id="16" creationId="{AD3442BE-6FD5-4EB5-BC48-730B5DE64E7D}"/>
          </ac:spMkLst>
        </pc:spChg>
        <pc:spChg chg="mod">
          <ac:chgData name="Egil Hansen" userId="649f010e5c151da8" providerId="LiveId" clId="{C58DEA47-3D85-4C72-85E0-8CFA7EBC88F0}" dt="2020-01-10T14:16:00.758" v="33952" actId="1035"/>
          <ac:spMkLst>
            <pc:docMk/>
            <pc:sldMk cId="1435706722" sldId="297"/>
            <ac:spMk id="17" creationId="{985DCBAD-19F6-459A-93AC-D767FDC2209A}"/>
          </ac:spMkLst>
        </pc:spChg>
      </pc:sldChg>
      <pc:sldChg chg="modSp add modAnim modNotesTx">
        <pc:chgData name="Egil Hansen" userId="649f010e5c151da8" providerId="LiveId" clId="{C58DEA47-3D85-4C72-85E0-8CFA7EBC88F0}" dt="2020-01-13T11:44:03.871" v="47228"/>
        <pc:sldMkLst>
          <pc:docMk/>
          <pc:sldMk cId="3937203659" sldId="298"/>
        </pc:sldMkLst>
        <pc:spChg chg="mod">
          <ac:chgData name="Egil Hansen" userId="649f010e5c151da8" providerId="LiveId" clId="{C58DEA47-3D85-4C72-85E0-8CFA7EBC88F0}" dt="2020-01-11T12:34:12.686" v="38585" actId="20577"/>
          <ac:spMkLst>
            <pc:docMk/>
            <pc:sldMk cId="3937203659" sldId="298"/>
            <ac:spMk id="2" creationId="{603E4EBB-D274-4ADA-87A8-5775B6FF8205}"/>
          </ac:spMkLst>
        </pc:spChg>
      </pc:sldChg>
      <pc:sldChg chg="addSp delSp modSp add modAnim modNotesTx">
        <pc:chgData name="Egil Hansen" userId="649f010e5c151da8" providerId="LiveId" clId="{C58DEA47-3D85-4C72-85E0-8CFA7EBC88F0}" dt="2020-01-14T12:40:22.518" v="58339" actId="20577"/>
        <pc:sldMkLst>
          <pc:docMk/>
          <pc:sldMk cId="138392434" sldId="299"/>
        </pc:sldMkLst>
        <pc:spChg chg="mod">
          <ac:chgData name="Egil Hansen" userId="649f010e5c151da8" providerId="LiveId" clId="{C58DEA47-3D85-4C72-85E0-8CFA7EBC88F0}" dt="2020-01-11T12:42:05.263" v="38617" actId="1036"/>
          <ac:spMkLst>
            <pc:docMk/>
            <pc:sldMk cId="138392434" sldId="299"/>
            <ac:spMk id="2" creationId="{603E4EBB-D274-4ADA-87A8-5775B6FF8205}"/>
          </ac:spMkLst>
        </pc:spChg>
        <pc:spChg chg="add del mod">
          <ac:chgData name="Egil Hansen" userId="649f010e5c151da8" providerId="LiveId" clId="{C58DEA47-3D85-4C72-85E0-8CFA7EBC88F0}" dt="2020-01-10T15:46:09.202" v="38302" actId="478"/>
          <ac:spMkLst>
            <pc:docMk/>
            <pc:sldMk cId="138392434" sldId="299"/>
            <ac:spMk id="3" creationId="{509FB707-5F3B-465B-A527-A9EFE50E5BC2}"/>
          </ac:spMkLst>
        </pc:spChg>
      </pc:sldChg>
      <pc:sldChg chg="addSp modSp add ord modAnim modNotesTx">
        <pc:chgData name="Egil Hansen" userId="649f010e5c151da8" providerId="LiveId" clId="{C58DEA47-3D85-4C72-85E0-8CFA7EBC88F0}" dt="2020-01-14T12:56:22.620" v="58676" actId="20577"/>
        <pc:sldMkLst>
          <pc:docMk/>
          <pc:sldMk cId="2096815693" sldId="300"/>
        </pc:sldMkLst>
        <pc:spChg chg="add mod">
          <ac:chgData name="Egil Hansen" userId="649f010e5c151da8" providerId="LiveId" clId="{C58DEA47-3D85-4C72-85E0-8CFA7EBC88F0}" dt="2020-01-13T14:07:40.914" v="56611" actId="20577"/>
          <ac:spMkLst>
            <pc:docMk/>
            <pc:sldMk cId="2096815693" sldId="300"/>
            <ac:spMk id="2" creationId="{98144537-9C91-4A7E-B259-E1B83E1C3DCE}"/>
          </ac:spMkLst>
        </pc:spChg>
      </pc:sldChg>
      <pc:sldChg chg="addSp delSp modSp add modAnim modNotesTx">
        <pc:chgData name="Egil Hansen" userId="649f010e5c151da8" providerId="LiveId" clId="{C58DEA47-3D85-4C72-85E0-8CFA7EBC88F0}" dt="2020-01-14T13:01:09.296" v="59022" actId="20577"/>
        <pc:sldMkLst>
          <pc:docMk/>
          <pc:sldMk cId="1583548151" sldId="301"/>
        </pc:sldMkLst>
        <pc:spChg chg="add mod">
          <ac:chgData name="Egil Hansen" userId="649f010e5c151da8" providerId="LiveId" clId="{C58DEA47-3D85-4C72-85E0-8CFA7EBC88F0}" dt="2020-01-11T14:42:52.134" v="39198" actId="20577"/>
          <ac:spMkLst>
            <pc:docMk/>
            <pc:sldMk cId="1583548151" sldId="301"/>
            <ac:spMk id="2" creationId="{AEEB9A1A-C432-4A2B-932A-B3FE5837EFD2}"/>
          </ac:spMkLst>
        </pc:spChg>
        <pc:spChg chg="add del">
          <ac:chgData name="Egil Hansen" userId="649f010e5c151da8" providerId="LiveId" clId="{C58DEA47-3D85-4C72-85E0-8CFA7EBC88F0}" dt="2020-01-11T14:42:55.424" v="39199" actId="478"/>
          <ac:spMkLst>
            <pc:docMk/>
            <pc:sldMk cId="1583548151" sldId="301"/>
            <ac:spMk id="3" creationId="{C5FACE33-82DE-405F-9D81-A11E8869A25E}"/>
          </ac:spMkLst>
        </pc:spChg>
      </pc:sldChg>
      <pc:sldChg chg="addSp delSp modSp add ord modAnim modNotesTx">
        <pc:chgData name="Egil Hansen" userId="649f010e5c151da8" providerId="LiveId" clId="{C58DEA47-3D85-4C72-85E0-8CFA7EBC88F0}" dt="2020-01-14T12:54:54.744" v="58645" actId="20577"/>
        <pc:sldMkLst>
          <pc:docMk/>
          <pc:sldMk cId="1641526194" sldId="302"/>
        </pc:sldMkLst>
        <pc:spChg chg="mod">
          <ac:chgData name="Egil Hansen" userId="649f010e5c151da8" providerId="LiveId" clId="{C58DEA47-3D85-4C72-85E0-8CFA7EBC88F0}" dt="2020-01-11T12:06:27.424" v="38487" actId="20577"/>
          <ac:spMkLst>
            <pc:docMk/>
            <pc:sldMk cId="1641526194" sldId="302"/>
            <ac:spMk id="2" creationId="{603E4EBB-D274-4ADA-87A8-5775B6FF8205}"/>
          </ac:spMkLst>
        </pc:spChg>
        <pc:spChg chg="add del">
          <ac:chgData name="Egil Hansen" userId="649f010e5c151da8" providerId="LiveId" clId="{C58DEA47-3D85-4C72-85E0-8CFA7EBC88F0}" dt="2020-01-11T12:01:49.225" v="38380" actId="478"/>
          <ac:spMkLst>
            <pc:docMk/>
            <pc:sldMk cId="1641526194" sldId="302"/>
            <ac:spMk id="3" creationId="{C7D8E0DD-264D-440D-9448-7251A113E603}"/>
          </ac:spMkLst>
        </pc:spChg>
        <pc:spChg chg="add del">
          <ac:chgData name="Egil Hansen" userId="649f010e5c151da8" providerId="LiveId" clId="{C58DEA47-3D85-4C72-85E0-8CFA7EBC88F0}" dt="2020-01-11T12:02:46.673" v="38385" actId="478"/>
          <ac:spMkLst>
            <pc:docMk/>
            <pc:sldMk cId="1641526194" sldId="302"/>
            <ac:spMk id="4" creationId="{57E88AAC-0009-4FAF-B2E4-D72100745BA9}"/>
          </ac:spMkLst>
        </pc:spChg>
      </pc:sldChg>
      <pc:sldChg chg="addSp delSp modSp add modAnim modNotesTx">
        <pc:chgData name="Egil Hansen" userId="649f010e5c151da8" providerId="LiveId" clId="{C58DEA47-3D85-4C72-85E0-8CFA7EBC88F0}" dt="2020-01-11T16:49:01.671" v="40472" actId="20577"/>
        <pc:sldMkLst>
          <pc:docMk/>
          <pc:sldMk cId="2528452260" sldId="303"/>
        </pc:sldMkLst>
        <pc:spChg chg="mod">
          <ac:chgData name="Egil Hansen" userId="649f010e5c151da8" providerId="LiveId" clId="{C58DEA47-3D85-4C72-85E0-8CFA7EBC88F0}" dt="2020-01-11T12:45:11.595" v="38621" actId="20577"/>
          <ac:spMkLst>
            <pc:docMk/>
            <pc:sldMk cId="2528452260" sldId="303"/>
            <ac:spMk id="2" creationId="{603E4EBB-D274-4ADA-87A8-5775B6FF8205}"/>
          </ac:spMkLst>
        </pc:spChg>
        <pc:spChg chg="add del">
          <ac:chgData name="Egil Hansen" userId="649f010e5c151da8" providerId="LiveId" clId="{C58DEA47-3D85-4C72-85E0-8CFA7EBC88F0}" dt="2020-01-11T12:10:35.360" v="38546" actId="478"/>
          <ac:spMkLst>
            <pc:docMk/>
            <pc:sldMk cId="2528452260" sldId="303"/>
            <ac:spMk id="3" creationId="{0FA0DDA2-E322-44CA-B7B7-28F61DDE85E1}"/>
          </ac:spMkLst>
        </pc:spChg>
      </pc:sldChg>
      <pc:sldChg chg="modSp add modAnim modNotesTx">
        <pc:chgData name="Egil Hansen" userId="649f010e5c151da8" providerId="LiveId" clId="{C58DEA47-3D85-4C72-85E0-8CFA7EBC88F0}" dt="2020-01-14T14:26:38.227" v="59177" actId="20577"/>
        <pc:sldMkLst>
          <pc:docMk/>
          <pc:sldMk cId="3567423427" sldId="304"/>
        </pc:sldMkLst>
        <pc:spChg chg="mod">
          <ac:chgData name="Egil Hansen" userId="649f010e5c151da8" providerId="LiveId" clId="{C58DEA47-3D85-4C72-85E0-8CFA7EBC88F0}" dt="2020-01-13T13:04:35.141" v="49404" actId="20577"/>
          <ac:spMkLst>
            <pc:docMk/>
            <pc:sldMk cId="3567423427" sldId="304"/>
            <ac:spMk id="2" creationId="{603E4EBB-D274-4ADA-87A8-5775B6FF8205}"/>
          </ac:spMkLst>
        </pc:spChg>
      </pc:sldChg>
      <pc:sldChg chg="addSp delSp modSp add ord modAnim modNotesTx">
        <pc:chgData name="Egil Hansen" userId="649f010e5c151da8" providerId="LiveId" clId="{C58DEA47-3D85-4C72-85E0-8CFA7EBC88F0}" dt="2020-01-14T12:55:27.754" v="58653" actId="20577"/>
        <pc:sldMkLst>
          <pc:docMk/>
          <pc:sldMk cId="3646736639" sldId="305"/>
        </pc:sldMkLst>
        <pc:spChg chg="add del">
          <ac:chgData name="Egil Hansen" userId="649f010e5c151da8" providerId="LiveId" clId="{C58DEA47-3D85-4C72-85E0-8CFA7EBC88F0}" dt="2020-01-11T12:48:44.821" v="38643" actId="478"/>
          <ac:spMkLst>
            <pc:docMk/>
            <pc:sldMk cId="3646736639" sldId="305"/>
            <ac:spMk id="2" creationId="{7FBC5392-5EFF-46C7-B5F8-CA06A12798ED}"/>
          </ac:spMkLst>
        </pc:spChg>
        <pc:spChg chg="add del mod">
          <ac:chgData name="Egil Hansen" userId="649f010e5c151da8" providerId="LiveId" clId="{C58DEA47-3D85-4C72-85E0-8CFA7EBC88F0}" dt="2020-01-11T12:50:29.013" v="38661" actId="478"/>
          <ac:spMkLst>
            <pc:docMk/>
            <pc:sldMk cId="3646736639" sldId="305"/>
            <ac:spMk id="3" creationId="{79391BBE-DF47-45E7-A076-68E2F14C1AA4}"/>
          </ac:spMkLst>
        </pc:spChg>
        <pc:spChg chg="mod">
          <ac:chgData name="Egil Hansen" userId="649f010e5c151da8" providerId="LiveId" clId="{C58DEA47-3D85-4C72-85E0-8CFA7EBC88F0}" dt="2020-01-11T12:57:09.783" v="38795" actId="20577"/>
          <ac:spMkLst>
            <pc:docMk/>
            <pc:sldMk cId="3646736639" sldId="305"/>
            <ac:spMk id="5" creationId="{D4CA8034-CE20-4C33-9120-65687880EB80}"/>
          </ac:spMkLst>
        </pc:spChg>
        <pc:spChg chg="del">
          <ac:chgData name="Egil Hansen" userId="649f010e5c151da8" providerId="LiveId" clId="{C58DEA47-3D85-4C72-85E0-8CFA7EBC88F0}" dt="2020-01-11T12:46:50.116" v="38629" actId="478"/>
          <ac:spMkLst>
            <pc:docMk/>
            <pc:sldMk cId="3646736639" sldId="305"/>
            <ac:spMk id="16" creationId="{AD3442BE-6FD5-4EB5-BC48-730B5DE64E7D}"/>
          </ac:spMkLst>
        </pc:spChg>
        <pc:spChg chg="del">
          <ac:chgData name="Egil Hansen" userId="649f010e5c151da8" providerId="LiveId" clId="{C58DEA47-3D85-4C72-85E0-8CFA7EBC88F0}" dt="2020-01-11T12:46:39.057" v="38626" actId="478"/>
          <ac:spMkLst>
            <pc:docMk/>
            <pc:sldMk cId="3646736639" sldId="305"/>
            <ac:spMk id="17" creationId="{985DCBAD-19F6-459A-93AC-D767FDC2209A}"/>
          </ac:spMkLst>
        </pc:spChg>
        <pc:spChg chg="del mod">
          <ac:chgData name="Egil Hansen" userId="649f010e5c151da8" providerId="LiveId" clId="{C58DEA47-3D85-4C72-85E0-8CFA7EBC88F0}" dt="2020-01-11T12:46:57.666" v="38632" actId="478"/>
          <ac:spMkLst>
            <pc:docMk/>
            <pc:sldMk cId="3646736639" sldId="305"/>
            <ac:spMk id="18" creationId="{F709207B-D2FB-46F1-BE6F-BD64B77AE8C1}"/>
          </ac:spMkLst>
        </pc:spChg>
      </pc:sldChg>
      <pc:sldChg chg="modSp add modAnim modNotesTx">
        <pc:chgData name="Egil Hansen" userId="649f010e5c151da8" providerId="LiveId" clId="{C58DEA47-3D85-4C72-85E0-8CFA7EBC88F0}" dt="2020-01-14T12:55:42.903" v="58662" actId="20577"/>
        <pc:sldMkLst>
          <pc:docMk/>
          <pc:sldMk cId="1695683822" sldId="306"/>
        </pc:sldMkLst>
        <pc:spChg chg="mod">
          <ac:chgData name="Egil Hansen" userId="649f010e5c151da8" providerId="LiveId" clId="{C58DEA47-3D85-4C72-85E0-8CFA7EBC88F0}" dt="2020-01-11T12:56:34.333" v="38783" actId="1076"/>
          <ac:spMkLst>
            <pc:docMk/>
            <pc:sldMk cId="1695683822" sldId="306"/>
            <ac:spMk id="5" creationId="{D4CA8034-CE20-4C33-9120-65687880EB80}"/>
          </ac:spMkLst>
        </pc:spChg>
      </pc:sldChg>
      <pc:sldChg chg="addSp delSp modSp add modAnim modNotesTx">
        <pc:chgData name="Egil Hansen" userId="649f010e5c151da8" providerId="LiveId" clId="{C58DEA47-3D85-4C72-85E0-8CFA7EBC88F0}" dt="2020-01-14T12:57:23.099" v="58699" actId="20577"/>
        <pc:sldMkLst>
          <pc:docMk/>
          <pc:sldMk cId="4086315020" sldId="307"/>
        </pc:sldMkLst>
        <pc:spChg chg="del">
          <ac:chgData name="Egil Hansen" userId="649f010e5c151da8" providerId="LiveId" clId="{C58DEA47-3D85-4C72-85E0-8CFA7EBC88F0}" dt="2020-01-11T14:04:59.329" v="38974" actId="478"/>
          <ac:spMkLst>
            <pc:docMk/>
            <pc:sldMk cId="4086315020" sldId="307"/>
            <ac:spMk id="2" creationId="{89DDD9A8-4901-42B9-A8FE-6C7A6723B6AA}"/>
          </ac:spMkLst>
        </pc:spChg>
        <pc:spChg chg="add del">
          <ac:chgData name="Egil Hansen" userId="649f010e5c151da8" providerId="LiveId" clId="{C58DEA47-3D85-4C72-85E0-8CFA7EBC88F0}" dt="2020-01-11T14:07:40.361" v="38998" actId="478"/>
          <ac:spMkLst>
            <pc:docMk/>
            <pc:sldMk cId="4086315020" sldId="307"/>
            <ac:spMk id="3" creationId="{68FD5AC4-76D3-41A0-A79B-0DDA7B14FC79}"/>
          </ac:spMkLst>
        </pc:spChg>
        <pc:spChg chg="mod">
          <ac:chgData name="Egil Hansen" userId="649f010e5c151da8" providerId="LiveId" clId="{C58DEA47-3D85-4C72-85E0-8CFA7EBC88F0}" dt="2020-01-13T13:27:16.994" v="52539" actId="20577"/>
          <ac:spMkLst>
            <pc:docMk/>
            <pc:sldMk cId="4086315020" sldId="307"/>
            <ac:spMk id="4" creationId="{A65A6D75-2724-4BCE-A07F-71878F91F4EF}"/>
          </ac:spMkLst>
        </pc:spChg>
      </pc:sldChg>
      <pc:sldChg chg="modSp add modAnim modNotesTx">
        <pc:chgData name="Egil Hansen" userId="649f010e5c151da8" providerId="LiveId" clId="{C58DEA47-3D85-4C72-85E0-8CFA7EBC88F0}" dt="2020-01-13T13:32:32.940" v="52571" actId="20577"/>
        <pc:sldMkLst>
          <pc:docMk/>
          <pc:sldMk cId="861511514" sldId="308"/>
        </pc:sldMkLst>
        <pc:spChg chg="mod">
          <ac:chgData name="Egil Hansen" userId="649f010e5c151da8" providerId="LiveId" clId="{C58DEA47-3D85-4C72-85E0-8CFA7EBC88F0}" dt="2020-01-13T13:27:13.272" v="52538" actId="20577"/>
          <ac:spMkLst>
            <pc:docMk/>
            <pc:sldMk cId="861511514" sldId="308"/>
            <ac:spMk id="4" creationId="{A65A6D75-2724-4BCE-A07F-71878F91F4EF}"/>
          </ac:spMkLst>
        </pc:spChg>
      </pc:sldChg>
      <pc:sldChg chg="add del modAnim">
        <pc:chgData name="Egil Hansen" userId="649f010e5c151da8" providerId="LiveId" clId="{C58DEA47-3D85-4C72-85E0-8CFA7EBC88F0}" dt="2020-01-11T14:07:14.744" v="38979" actId="47"/>
        <pc:sldMkLst>
          <pc:docMk/>
          <pc:sldMk cId="3948164203" sldId="308"/>
        </pc:sldMkLst>
      </pc:sldChg>
      <pc:sldChg chg="modSp add modAnim modNotesTx">
        <pc:chgData name="Egil Hansen" userId="649f010e5c151da8" providerId="LiveId" clId="{C58DEA47-3D85-4C72-85E0-8CFA7EBC88F0}" dt="2020-01-14T12:57:34.854" v="58701" actId="20577"/>
        <pc:sldMkLst>
          <pc:docMk/>
          <pc:sldMk cId="2947787706" sldId="309"/>
        </pc:sldMkLst>
        <pc:spChg chg="mod">
          <ac:chgData name="Egil Hansen" userId="649f010e5c151da8" providerId="LiveId" clId="{C58DEA47-3D85-4C72-85E0-8CFA7EBC88F0}" dt="2020-01-13T13:31:44.330" v="52566" actId="14100"/>
          <ac:spMkLst>
            <pc:docMk/>
            <pc:sldMk cId="2947787706" sldId="309"/>
            <ac:spMk id="4" creationId="{A65A6D75-2724-4BCE-A07F-71878F91F4EF}"/>
          </ac:spMkLst>
        </pc:spChg>
      </pc:sldChg>
    </pc:docChg>
  </pc:docChgLst>
  <pc:docChgLst>
    <pc:chgData name="Beth Massi" userId="bd08b5aa-02b2-43fc-b15c-eeea7517ad71" providerId="ADAL" clId="{78114B2D-6E35-4402-B75B-DCAD7BBF03DA}"/>
    <pc:docChg chg="custSel modMainMaster">
      <pc:chgData name="Beth Massi" userId="bd08b5aa-02b2-43fc-b15c-eeea7517ad71" providerId="ADAL" clId="{78114B2D-6E35-4402-B75B-DCAD7BBF03DA}" dt="2019-12-13T22:37:55.229" v="33" actId="14100"/>
      <pc:docMkLst>
        <pc:docMk/>
      </pc:docMkLst>
      <pc:sldMasterChg chg="modSldLayout">
        <pc:chgData name="Beth Massi" userId="bd08b5aa-02b2-43fc-b15c-eeea7517ad71" providerId="ADAL" clId="{78114B2D-6E35-4402-B75B-DCAD7BBF03DA}" dt="2019-12-13T22:37:55.229" v="33" actId="14100"/>
        <pc:sldMasterMkLst>
          <pc:docMk/>
          <pc:sldMasterMk cId="3593001564" sldId="2147483715"/>
        </pc:sldMasterMkLst>
        <pc:sldLayoutChg chg="addSp delSp modSp mod">
          <pc:chgData name="Beth Massi" userId="bd08b5aa-02b2-43fc-b15c-eeea7517ad71" providerId="ADAL" clId="{78114B2D-6E35-4402-B75B-DCAD7BBF03DA}" dt="2019-12-13T22:30:54.903" v="7" actId="167"/>
          <pc:sldLayoutMkLst>
            <pc:docMk/>
            <pc:sldMasterMk cId="3593001564" sldId="2147483715"/>
            <pc:sldLayoutMk cId="662093450" sldId="2147483716"/>
          </pc:sldLayoutMkLst>
          <pc:spChg chg="mod">
            <ac:chgData name="Beth Massi" userId="bd08b5aa-02b2-43fc-b15c-eeea7517ad71" providerId="ADAL" clId="{78114B2D-6E35-4402-B75B-DCAD7BBF03DA}" dt="2019-12-13T22:30:02.006" v="5" actId="20577"/>
            <ac:spMkLst>
              <pc:docMk/>
              <pc:sldMasterMk cId="3593001564" sldId="2147483715"/>
              <pc:sldLayoutMk cId="662093450" sldId="2147483716"/>
              <ac:spMk id="2" creationId="{6E3E4BBD-D484-4B33-8113-1E7DD1741B22}"/>
            </ac:spMkLst>
          </pc:spChg>
          <pc:picChg chg="del">
            <ac:chgData name="Beth Massi" userId="bd08b5aa-02b2-43fc-b15c-eeea7517ad71" providerId="ADAL" clId="{78114B2D-6E35-4402-B75B-DCAD7BBF03DA}" dt="2019-12-13T22:29:56.804" v="0" actId="478"/>
            <ac:picMkLst>
              <pc:docMk/>
              <pc:sldMasterMk cId="3593001564" sldId="2147483715"/>
              <pc:sldLayoutMk cId="662093450" sldId="2147483716"/>
              <ac:picMk id="4" creationId="{7EC29070-1FD3-47A5-811F-38481046D8D9}"/>
            </ac:picMkLst>
          </pc:picChg>
          <pc:picChg chg="add mod ord">
            <ac:chgData name="Beth Massi" userId="bd08b5aa-02b2-43fc-b15c-eeea7517ad71" providerId="ADAL" clId="{78114B2D-6E35-4402-B75B-DCAD7BBF03DA}" dt="2019-12-13T22:30:54.903" v="7" actId="167"/>
            <ac:picMkLst>
              <pc:docMk/>
              <pc:sldMasterMk cId="3593001564" sldId="2147483715"/>
              <pc:sldLayoutMk cId="662093450" sldId="2147483716"/>
              <ac:picMk id="5" creationId="{88776052-BB1A-4D55-BE82-5990609C6676}"/>
            </ac:picMkLst>
          </pc:picChg>
        </pc:sldLayoutChg>
        <pc:sldLayoutChg chg="addSp modSp mod">
          <pc:chgData name="Beth Massi" userId="bd08b5aa-02b2-43fc-b15c-eeea7517ad71" providerId="ADAL" clId="{78114B2D-6E35-4402-B75B-DCAD7BBF03DA}" dt="2019-12-13T22:37:55.229" v="33" actId="14100"/>
          <pc:sldLayoutMkLst>
            <pc:docMk/>
            <pc:sldMasterMk cId="3593001564" sldId="2147483715"/>
            <pc:sldLayoutMk cId="2853996036" sldId="2147483717"/>
          </pc:sldLayoutMkLst>
          <pc:spChg chg="mod">
            <ac:chgData name="Beth Massi" userId="bd08b5aa-02b2-43fc-b15c-eeea7517ad71" providerId="ADAL" clId="{78114B2D-6E35-4402-B75B-DCAD7BBF03DA}" dt="2019-12-13T22:37:55.229" v="33" actId="14100"/>
            <ac:spMkLst>
              <pc:docMk/>
              <pc:sldMasterMk cId="3593001564" sldId="2147483715"/>
              <pc:sldLayoutMk cId="2853996036" sldId="2147483717"/>
              <ac:spMk id="14" creationId="{00000000-0000-0000-0000-000000000000}"/>
            </ac:spMkLst>
          </pc:spChg>
          <pc:spChg chg="mod">
            <ac:chgData name="Beth Massi" userId="bd08b5aa-02b2-43fc-b15c-eeea7517ad71" providerId="ADAL" clId="{78114B2D-6E35-4402-B75B-DCAD7BBF03DA}" dt="2019-12-13T22:35:10.811" v="18" actId="207"/>
            <ac:spMkLst>
              <pc:docMk/>
              <pc:sldMasterMk cId="3593001564" sldId="2147483715"/>
              <pc:sldLayoutMk cId="2853996036" sldId="2147483717"/>
              <ac:spMk id="18" creationId="{00414B93-1C7A-463B-94D3-C75120E48B38}"/>
            </ac:spMkLst>
          </pc:spChg>
          <pc:picChg chg="add mod">
            <ac:chgData name="Beth Massi" userId="bd08b5aa-02b2-43fc-b15c-eeea7517ad71" providerId="ADAL" clId="{78114B2D-6E35-4402-B75B-DCAD7BBF03DA}" dt="2019-12-13T22:37:44.091" v="32" actId="1076"/>
            <ac:picMkLst>
              <pc:docMk/>
              <pc:sldMasterMk cId="3593001564" sldId="2147483715"/>
              <pc:sldLayoutMk cId="2853996036" sldId="2147483717"/>
              <ac:picMk id="3" creationId="{764DA5CA-F8A0-4AC7-8122-7D6A39C60AAE}"/>
            </ac:picMkLst>
          </pc:picChg>
        </pc:sldLayoutChg>
        <pc:sldLayoutChg chg="setBg">
          <pc:chgData name="Beth Massi" userId="bd08b5aa-02b2-43fc-b15c-eeea7517ad71" providerId="ADAL" clId="{78114B2D-6E35-4402-B75B-DCAD7BBF03DA}" dt="2019-12-13T22:36:32.523" v="27"/>
          <pc:sldLayoutMkLst>
            <pc:docMk/>
            <pc:sldMasterMk cId="3593001564" sldId="2147483715"/>
            <pc:sldLayoutMk cId="1926334072" sldId="2147483726"/>
          </pc:sldLayoutMkLst>
        </pc:sldLayoutChg>
        <pc:sldLayoutChg chg="modSp mod setBg">
          <pc:chgData name="Beth Massi" userId="bd08b5aa-02b2-43fc-b15c-eeea7517ad71" providerId="ADAL" clId="{78114B2D-6E35-4402-B75B-DCAD7BBF03DA}" dt="2019-12-13T22:36:13.131" v="26" actId="1076"/>
          <pc:sldLayoutMkLst>
            <pc:docMk/>
            <pc:sldMasterMk cId="3593001564" sldId="2147483715"/>
            <pc:sldLayoutMk cId="408960744" sldId="2147483728"/>
          </pc:sldLayoutMkLst>
          <pc:spChg chg="mod ord">
            <ac:chgData name="Beth Massi" userId="bd08b5aa-02b2-43fc-b15c-eeea7517ad71" providerId="ADAL" clId="{78114B2D-6E35-4402-B75B-DCAD7BBF03DA}" dt="2019-12-13T22:36:11.667" v="25" actId="167"/>
            <ac:spMkLst>
              <pc:docMk/>
              <pc:sldMasterMk cId="3593001564" sldId="2147483715"/>
              <pc:sldLayoutMk cId="408960744" sldId="2147483728"/>
              <ac:spMk id="8" creationId="{00000000-0000-0000-0000-000000000000}"/>
            </ac:spMkLst>
          </pc:spChg>
          <pc:picChg chg="mod ord">
            <ac:chgData name="Beth Massi" userId="bd08b5aa-02b2-43fc-b15c-eeea7517ad71" providerId="ADAL" clId="{78114B2D-6E35-4402-B75B-DCAD7BBF03DA}" dt="2019-12-13T22:36:13.131" v="26" actId="1076"/>
            <ac:picMkLst>
              <pc:docMk/>
              <pc:sldMasterMk cId="3593001564" sldId="2147483715"/>
              <pc:sldLayoutMk cId="408960744" sldId="2147483728"/>
              <ac:picMk id="2" creationId="{BB4BD62E-DE50-443B-986C-2AABE50DB88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1/14/2020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dirty="0"/>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a:t>
            </a:r>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dirty="0"/>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fontAlgn="ctr">
              <a:spcBef>
                <a:spcPts val="0"/>
              </a:spcBef>
              <a:spcAft>
                <a:spcPts val="0"/>
              </a:spcAft>
              <a:buFont typeface="+mj-lt"/>
              <a:buNone/>
            </a:pPr>
            <a:r>
              <a:rPr lang="en-US" sz="1200" b="0" i="0" dirty="0">
                <a:effectLst/>
                <a:latin typeface="Calibri" panose="020F0502020204030204" pitchFamily="34" charset="0"/>
              </a:rPr>
              <a:t>So what is so special about testing Blazor components you might ask? Why do we even need a specialized testing library to test Blazor components? Cant we just use </a:t>
            </a:r>
            <a:r>
              <a:rPr lang="en-US" sz="1200" b="0" i="0" dirty="0" err="1">
                <a:effectLst/>
                <a:latin typeface="Calibri" panose="020F0502020204030204" pitchFamily="34" charset="0"/>
              </a:rPr>
              <a:t>MsTest</a:t>
            </a:r>
            <a:r>
              <a:rPr lang="en-US" sz="1200" b="0" i="0" dirty="0">
                <a:effectLst/>
                <a:latin typeface="Calibri" panose="020F0502020204030204" pitchFamily="34" charset="0"/>
              </a:rPr>
              <a:t>, </a:t>
            </a:r>
            <a:r>
              <a:rPr lang="en-US" sz="1200" b="0" i="0" dirty="0" err="1">
                <a:effectLst/>
                <a:latin typeface="Calibri" panose="020F0502020204030204" pitchFamily="34" charset="0"/>
              </a:rPr>
              <a:t>nUnit</a:t>
            </a:r>
            <a:r>
              <a:rPr lang="en-US" sz="1200" b="0" i="0" dirty="0">
                <a:effectLst/>
                <a:latin typeface="Calibri" panose="020F0502020204030204" pitchFamily="34" charset="0"/>
              </a:rPr>
              <a:t>, or </a:t>
            </a:r>
            <a:r>
              <a:rPr lang="en-US" sz="1200" b="0" i="0" dirty="0" err="1">
                <a:effectLst/>
                <a:latin typeface="Calibri" panose="020F0502020204030204" pitchFamily="34" charset="0"/>
              </a:rPr>
              <a:t>xUnit</a:t>
            </a:r>
            <a:r>
              <a:rPr lang="en-US" sz="1200" b="0" i="0" dirty="0">
                <a:effectLst/>
                <a:latin typeface="Calibri" panose="020F0502020204030204" pitchFamily="34" charset="0"/>
              </a:rPr>
              <a:t> and call it a day?</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sz="1200" b="0" i="0" dirty="0">
                <a:effectLst/>
                <a:latin typeface="Calibri" panose="020F0502020204030204" pitchFamily="34" charset="0"/>
              </a:rPr>
              <a:t>The answer to that question is that testing Blazor components is not exactly like testing regular types.  Lets see why.</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sz="1200" b="0" i="0" dirty="0">
                <a:effectLst/>
                <a:latin typeface="Calibri" panose="020F0502020204030204" pitchFamily="34" charset="0"/>
              </a:rPr>
              <a:t>For example, suppose we have a custom component called </a:t>
            </a:r>
            <a:r>
              <a:rPr lang="en-US" sz="1200" b="0" i="0" dirty="0" err="1">
                <a:effectLst/>
                <a:latin typeface="Calibri" panose="020F0502020204030204" pitchFamily="34" charset="0"/>
              </a:rPr>
              <a:t>MyComponent</a:t>
            </a:r>
            <a:r>
              <a:rPr lang="en-US" sz="1200" b="0" i="0" dirty="0">
                <a:effectLst/>
                <a:latin typeface="Calibri" panose="020F0502020204030204" pitchFamily="34" charset="0"/>
              </a:rPr>
              <a:t> we would like to test.</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sz="1200" b="0" i="0" dirty="0">
                <a:effectLst/>
                <a:latin typeface="Calibri" panose="020F0502020204030204" pitchFamily="34" charset="0"/>
              </a:rPr>
              <a:t>To test this component in a meaningful, there are three categories of things we need:</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228600" lvl="0" indent="-228600" rtl="0" fontAlgn="ctr">
              <a:spcBef>
                <a:spcPts val="0"/>
              </a:spcBef>
              <a:spcAft>
                <a:spcPts val="0"/>
              </a:spcAft>
              <a:buFont typeface="+mj-lt"/>
              <a:buAutoNum type="arabicPeriod"/>
            </a:pPr>
            <a:r>
              <a:rPr lang="en-US" sz="1200" b="0" i="0" dirty="0">
                <a:effectLst/>
                <a:latin typeface="Calibri" panose="020F0502020204030204" pitchFamily="34" charset="0"/>
              </a:rPr>
              <a:t>Providing input to the component</a:t>
            </a:r>
          </a:p>
          <a:p>
            <a:pPr marL="228600" lvl="0" indent="-228600" rtl="0" fontAlgn="ctr">
              <a:spcBef>
                <a:spcPts val="0"/>
              </a:spcBef>
              <a:spcAft>
                <a:spcPts val="0"/>
              </a:spcAft>
              <a:buFont typeface="+mj-lt"/>
              <a:buAutoNum type="arabicPeriod"/>
            </a:pPr>
            <a:r>
              <a:rPr lang="en-US" sz="1200" b="0" i="0" dirty="0">
                <a:effectLst/>
                <a:latin typeface="Calibri" panose="020F0502020204030204" pitchFamily="34" charset="0"/>
              </a:rPr>
              <a:t>Trigger the components life-cycle in various ways</a:t>
            </a:r>
          </a:p>
          <a:p>
            <a:pPr marL="228600" lvl="0" indent="-228600" rtl="0" fontAlgn="ctr">
              <a:spcBef>
                <a:spcPts val="0"/>
              </a:spcBef>
              <a:spcAft>
                <a:spcPts val="0"/>
              </a:spcAft>
              <a:buFont typeface="+mj-lt"/>
              <a:buAutoNum type="arabicPeriod"/>
            </a:pPr>
            <a:r>
              <a:rPr lang="en-US" sz="1200" b="0" i="0" dirty="0">
                <a:effectLst/>
                <a:latin typeface="Calibri" panose="020F0502020204030204" pitchFamily="34" charset="0"/>
              </a:rPr>
              <a:t>Verifying output from the component</a:t>
            </a:r>
          </a:p>
          <a:p>
            <a:pPr marL="228600" lvl="0" indent="-228600" rtl="0" fontAlgn="ctr">
              <a:spcBef>
                <a:spcPts val="0"/>
              </a:spcBef>
              <a:spcAft>
                <a:spcPts val="0"/>
              </a:spcAft>
              <a:buFont typeface="+mj-lt"/>
              <a:buAutoNum type="arabicPeriod"/>
            </a:pPr>
            <a:endParaRPr lang="en-US" sz="1200" b="0" i="0" dirty="0">
              <a:effectLst/>
              <a:latin typeface="Calibri" panose="020F0502020204030204" pitchFamily="34" charset="0"/>
            </a:endParaRPr>
          </a:p>
          <a:p>
            <a:pPr marL="228600" lvl="0" indent="-228600" rtl="0" fontAlgn="ctr">
              <a:spcBef>
                <a:spcPts val="0"/>
              </a:spcBef>
              <a:spcAft>
                <a:spcPts val="0"/>
              </a:spcAft>
              <a:buFont typeface="+mj-lt"/>
              <a:buAutoNum type="arabicPeriod"/>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sz="1200" b="0" i="0" dirty="0">
                <a:effectLst/>
                <a:latin typeface="Calibri" panose="020F0502020204030204" pitchFamily="34" charset="0"/>
              </a:rPr>
              <a:t>Lets talk about each of these in a bit more detail.</a:t>
            </a:r>
          </a:p>
          <a:p>
            <a:pPr marL="228600" lvl="0" indent="-228600" rtl="0" fontAlgn="ctr">
              <a:spcBef>
                <a:spcPts val="0"/>
              </a:spcBef>
              <a:spcAft>
                <a:spcPts val="0"/>
              </a:spcAft>
              <a:buFont typeface="+mj-lt"/>
              <a:buAutoNum type="arabicPeriod"/>
            </a:pPr>
            <a:endParaRPr lang="en-US" sz="1200" b="0" i="0" dirty="0">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 typeface="+mj-lt"/>
              <a:buNone/>
              <a:tabLst/>
              <a:defRPr/>
            </a:pPr>
            <a:r>
              <a:rPr lang="en-US" sz="1200" b="1" i="0" dirty="0">
                <a:effectLst/>
                <a:latin typeface="Calibri" panose="020F0502020204030204" pitchFamily="34" charset="0"/>
              </a:rPr>
              <a:t>Providing input to the component</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sz="1200" b="0" i="0" dirty="0">
                <a:effectLst/>
                <a:latin typeface="Calibri" panose="020F0502020204030204" pitchFamily="34" charset="0"/>
              </a:rPr>
              <a:t>We should be able to pass in parameters, event callback parameters, child content and render fragments in general. Also Razor templates. In Blazor, we inject dependencies via cascading values and services, so we should also be able to provide these to our component under test.</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sz="1200" b="1" i="0" dirty="0">
                <a:effectLst/>
                <a:latin typeface="Calibri" panose="020F0502020204030204" pitchFamily="34" charset="0"/>
              </a:rPr>
              <a:t>Trigger the components life-cycle </a:t>
            </a:r>
          </a:p>
          <a:p>
            <a:pPr marL="0" lvl="0" indent="0" rtl="0" fontAlgn="ctr">
              <a:spcBef>
                <a:spcPts val="0"/>
              </a:spcBef>
              <a:spcAft>
                <a:spcPts val="0"/>
              </a:spcAft>
              <a:buFont typeface="+mj-lt"/>
              <a:buNone/>
            </a:pPr>
            <a:endParaRPr lang="en-US" sz="1200" b="1" i="0" dirty="0">
              <a:effectLst/>
              <a:latin typeface="Calibri" panose="020F0502020204030204" pitchFamily="34" charset="0"/>
            </a:endParaRPr>
          </a:p>
          <a:p>
            <a:pPr marL="0" lvl="0" indent="0" rtl="0" fontAlgn="ctr">
              <a:spcBef>
                <a:spcPts val="0"/>
              </a:spcBef>
              <a:spcAft>
                <a:spcPts val="0"/>
              </a:spcAft>
              <a:buFont typeface="+mj-lt"/>
              <a:buNone/>
            </a:pPr>
            <a:r>
              <a:rPr lang="en-US" sz="1200" b="0" i="0" dirty="0">
                <a:effectLst/>
                <a:latin typeface="Calibri" panose="020F0502020204030204" pitchFamily="34" charset="0"/>
              </a:rPr>
              <a:t>Components logic is often tightly coupled to its life-cycle, which the framework manages for us. </a:t>
            </a:r>
          </a:p>
          <a:p>
            <a:pPr marL="0" lvl="0" indent="0" rtl="0" fontAlgn="ctr">
              <a:spcBef>
                <a:spcPts val="0"/>
              </a:spcBef>
              <a:spcAft>
                <a:spcPts val="0"/>
              </a:spcAft>
              <a:buFont typeface="+mj-lt"/>
              <a:buNone/>
            </a:pPr>
            <a:r>
              <a:rPr lang="en-US" sz="1200" b="0" i="0" dirty="0">
                <a:effectLst/>
                <a:latin typeface="Calibri" panose="020F0502020204030204" pitchFamily="34" charset="0"/>
              </a:rPr>
              <a:t>It is triggered when the component is rendered, which can be caused by something calling a public method on the component, or if a user triggers an event handler, or if a child component causes the component to re-render. When testing a component, we want to be able to do or emulate all of those cases.</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 typeface="+mj-lt"/>
              <a:buNone/>
              <a:tabLst/>
              <a:defRPr/>
            </a:pPr>
            <a:r>
              <a:rPr lang="en-US" sz="1200" b="1" i="0" dirty="0">
                <a:effectLst/>
                <a:latin typeface="Calibri" panose="020F0502020204030204" pitchFamily="34" charset="0"/>
              </a:rPr>
              <a:t>Verifying output from the component</a:t>
            </a:r>
          </a:p>
          <a:p>
            <a:pPr marL="0" marR="0" lvl="0" indent="0" algn="l" defTabSz="914400" rtl="0" eaLnBrk="1" fontAlgn="ctr" latinLnBrk="0" hangingPunct="1">
              <a:lnSpc>
                <a:spcPct val="100000"/>
              </a:lnSpc>
              <a:spcBef>
                <a:spcPts val="0"/>
              </a:spcBef>
              <a:spcAft>
                <a:spcPts val="0"/>
              </a:spcAft>
              <a:buClrTx/>
              <a:buSzTx/>
              <a:buFont typeface="+mj-lt"/>
              <a:buNone/>
              <a:tabLst/>
              <a:defRPr/>
            </a:pPr>
            <a:endParaRPr lang="en-US" sz="1200" b="0" i="0" dirty="0">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 typeface="+mj-lt"/>
              <a:buNone/>
              <a:tabLst/>
              <a:defRPr/>
            </a:pPr>
            <a:r>
              <a:rPr lang="en-US" sz="1200" b="0" i="0" dirty="0">
                <a:effectLst/>
                <a:latin typeface="Calibri" panose="020F0502020204030204" pitchFamily="34" charset="0"/>
              </a:rPr>
              <a:t>A components primary output is the markup that is produced when it is rendered. We will want to inspect that and verify that it is as expected. We will also want to listen for any event callbacks that the component should invoke during its life-cycle, as well as capture any exception we expect it to through under certain conditions. Sometimes it might also be beneficial to access the components instance and investigate its state that way.</a:t>
            </a:r>
          </a:p>
        </p:txBody>
      </p:sp>
      <p:sp>
        <p:nvSpPr>
          <p:cNvPr id="4" name="Slide Number Placeholder 3"/>
          <p:cNvSpPr>
            <a:spLocks noGrp="1"/>
          </p:cNvSpPr>
          <p:nvPr>
            <p:ph type="sldNum" sz="quarter" idx="5"/>
          </p:nvPr>
        </p:nvSpPr>
        <p:spPr/>
        <p:txBody>
          <a:bodyPr/>
          <a:lstStyle/>
          <a:p>
            <a:fld id="{E0AE778D-2A57-4226-B72B-26EA3CA60131}" type="slidenum">
              <a:rPr lang="en-US" smtClean="0"/>
              <a:t>10</a:t>
            </a:fld>
            <a:endParaRPr lang="en-US" dirty="0"/>
          </a:p>
        </p:txBody>
      </p:sp>
    </p:spTree>
    <p:extLst>
      <p:ext uri="{BB962C8B-B14F-4D97-AF65-F5344CB8AC3E}">
        <p14:creationId xmlns:p14="http://schemas.microsoft.com/office/powerpoint/2010/main" val="387299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fontAlgn="ctr">
              <a:spcBef>
                <a:spcPts val="0"/>
              </a:spcBef>
              <a:spcAft>
                <a:spcPts val="0"/>
              </a:spcAft>
              <a:buFont typeface="+mj-lt"/>
              <a:buNone/>
            </a:pPr>
            <a:r>
              <a:rPr lang="en-US" sz="1200" b="0" i="0" dirty="0">
                <a:effectLst/>
                <a:latin typeface="Calibri" panose="020F0502020204030204" pitchFamily="34" charset="0"/>
              </a:rPr>
              <a:t>So why can't we just new up our component under test? </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sz="1200" b="0" i="0" dirty="0">
                <a:effectLst/>
                <a:latin typeface="Calibri" panose="020F0502020204030204" pitchFamily="34" charset="0"/>
              </a:rPr>
              <a:t>We find the answer to that question in the basics of how Blazor works. </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sz="1200" b="0" i="0" dirty="0">
                <a:effectLst/>
                <a:latin typeface="Calibri" panose="020F0502020204030204" pitchFamily="34" charset="0"/>
              </a:rPr>
              <a:t>Components in Blazor do NOT know how to render themselves. They instead provide a description of what they would like to be rendered to a </a:t>
            </a:r>
            <a:r>
              <a:rPr lang="en-US" sz="1200" b="0" i="1" dirty="0">
                <a:effectLst/>
                <a:latin typeface="Calibri" panose="020F0502020204030204" pitchFamily="34" charset="0"/>
              </a:rPr>
              <a:t>renderer. </a:t>
            </a:r>
            <a:r>
              <a:rPr lang="en-US" sz="1200" b="0" i="0" dirty="0">
                <a:effectLst/>
                <a:latin typeface="Calibri" panose="020F0502020204030204" pitchFamily="34" charset="0"/>
              </a:rPr>
              <a:t>The Blazor framework also makes sure that all the life-cycle methods are executed at the right times.</a:t>
            </a:r>
            <a:r>
              <a:rPr lang="en-US" sz="1200" b="0" i="1" dirty="0">
                <a:effectLst/>
                <a:latin typeface="Calibri" panose="020F0502020204030204" pitchFamily="34" charset="0"/>
              </a:rPr>
              <a:t> </a:t>
            </a:r>
          </a:p>
          <a:p>
            <a:pPr marL="0" lvl="0" indent="0" rtl="0" fontAlgn="ctr">
              <a:spcBef>
                <a:spcPts val="0"/>
              </a:spcBef>
              <a:spcAft>
                <a:spcPts val="0"/>
              </a:spcAft>
              <a:buFont typeface="+mj-lt"/>
              <a:buNone/>
            </a:pPr>
            <a:endParaRPr lang="en-US" sz="1200" b="0" i="1" dirty="0">
              <a:effectLst/>
              <a:latin typeface="Calibri" panose="020F0502020204030204" pitchFamily="34" charset="0"/>
            </a:endParaRPr>
          </a:p>
          <a:p>
            <a:pPr marL="0" lvl="0" indent="0" rtl="0" fontAlgn="ctr">
              <a:spcBef>
                <a:spcPts val="0"/>
              </a:spcBef>
              <a:spcAft>
                <a:spcPts val="0"/>
              </a:spcAft>
              <a:buFont typeface="+mj-lt"/>
              <a:buNone/>
            </a:pPr>
            <a:r>
              <a:rPr lang="en-US" sz="1200" b="0" i="0" dirty="0">
                <a:effectLst/>
                <a:latin typeface="Calibri" panose="020F0502020204030204" pitchFamily="34" charset="0"/>
              </a:rPr>
              <a:t>So if we just new up a component, we won’t get any markup to inspect and verify. The component simply doesn’t have it. We are also unable to verify the components @on-event bindings and handlers, nor verify that the event callbacks are invoked at the right times.</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sz="1200" b="0" i="0" dirty="0">
                <a:effectLst/>
                <a:latin typeface="Calibri" panose="020F0502020204030204" pitchFamily="34" charset="0"/>
              </a:rPr>
              <a:t>And last but not least, since we are not supposed to set parameters on components directly through its instance object in our production code, it is also bad practice to do so in tests, both during the initial render and later re-renders. If we set parameters directly on a components instance, we life-cycle methods that are normally called when parameters are set will not be triggered. That might be fine if the component we are testing doesn’t rely in the life-cycle methods. However, that component might changes later to do that, which will cause all our tests of that component to break or at the very least not be valid anymore.</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sz="1200" b="0" i="0" dirty="0">
                <a:effectLst/>
                <a:latin typeface="Calibri" panose="020F0502020204030204" pitchFamily="34" charset="0"/>
              </a:rPr>
              <a:t>So this is clearly not good enough to create meaningful tests.</a:t>
            </a:r>
          </a:p>
        </p:txBody>
      </p:sp>
      <p:sp>
        <p:nvSpPr>
          <p:cNvPr id="4" name="Slide Number Placeholder 3"/>
          <p:cNvSpPr>
            <a:spLocks noGrp="1"/>
          </p:cNvSpPr>
          <p:nvPr>
            <p:ph type="sldNum" sz="quarter" idx="5"/>
          </p:nvPr>
        </p:nvSpPr>
        <p:spPr/>
        <p:txBody>
          <a:bodyPr/>
          <a:lstStyle/>
          <a:p>
            <a:fld id="{E0AE778D-2A57-4226-B72B-26EA3CA60131}" type="slidenum">
              <a:rPr lang="en-US" smtClean="0"/>
              <a:t>11</a:t>
            </a:fld>
            <a:endParaRPr lang="en-US" dirty="0"/>
          </a:p>
        </p:txBody>
      </p:sp>
    </p:spTree>
    <p:extLst>
      <p:ext uri="{BB962C8B-B14F-4D97-AF65-F5344CB8AC3E}">
        <p14:creationId xmlns:p14="http://schemas.microsoft.com/office/powerpoint/2010/main" val="3658345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basics out of the way, let’s look at the different testing styles supported by the library. </a:t>
            </a:r>
          </a:p>
          <a:p>
            <a:endParaRPr lang="en-US" dirty="0"/>
          </a:p>
          <a:p>
            <a:r>
              <a:rPr lang="en-US" dirty="0"/>
              <a:t>The primary difference between the styles is how we create the component under test and any HTML fragments we might need in our tests.</a:t>
            </a:r>
          </a:p>
          <a:p>
            <a:endParaRPr lang="en-US" dirty="0"/>
          </a:p>
          <a:p>
            <a:r>
              <a:rPr lang="en-US" dirty="0"/>
              <a:t>4 min.</a:t>
            </a:r>
          </a:p>
          <a:p>
            <a:endParaRPr lang="en-US" dirty="0"/>
          </a:p>
          <a:p>
            <a:r>
              <a:rPr lang="en-US" dirty="0"/>
              <a:t>[CLICK]</a:t>
            </a:r>
          </a:p>
        </p:txBody>
      </p:sp>
      <p:sp>
        <p:nvSpPr>
          <p:cNvPr id="4" name="Slide Number Placeholder 3"/>
          <p:cNvSpPr>
            <a:spLocks noGrp="1"/>
          </p:cNvSpPr>
          <p:nvPr>
            <p:ph type="sldNum" sz="quarter" idx="10"/>
          </p:nvPr>
        </p:nvSpPr>
        <p:spPr/>
        <p:txBody>
          <a:bodyPr/>
          <a:lstStyle/>
          <a:p>
            <a:fld id="{E0AE778D-2A57-4226-B72B-26EA3CA60131}" type="slidenum">
              <a:rPr lang="en-US" smtClean="0"/>
              <a:t>12</a:t>
            </a:fld>
            <a:endParaRPr lang="en-US" dirty="0"/>
          </a:p>
        </p:txBody>
      </p:sp>
    </p:spTree>
    <p:extLst>
      <p:ext uri="{BB962C8B-B14F-4D97-AF65-F5344CB8AC3E}">
        <p14:creationId xmlns:p14="http://schemas.microsoft.com/office/powerpoint/2010/main" val="3928337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style we will look at is the C# based testing style. Here are a few pros and cons with this style.</a:t>
            </a:r>
          </a:p>
          <a:p>
            <a:endParaRPr lang="en-US" dirty="0"/>
          </a:p>
          <a:p>
            <a:r>
              <a:rPr lang="en-US" dirty="0"/>
              <a:t>On the plus side, in this style, everything is written C#. It is on other words just a regular </a:t>
            </a:r>
            <a:r>
              <a:rPr lang="en-US" dirty="0" err="1"/>
              <a:t>xUnit</a:t>
            </a:r>
            <a:r>
              <a:rPr lang="en-US" dirty="0"/>
              <a:t> test you will be creating, like the one you see here on the slide. So everything should feel familiar to you.</a:t>
            </a:r>
          </a:p>
          <a:p>
            <a:endParaRPr lang="en-US" dirty="0"/>
          </a:p>
          <a:p>
            <a:r>
              <a:rPr lang="en-US" dirty="0"/>
              <a:t>[CLICK]</a:t>
            </a:r>
          </a:p>
          <a:p>
            <a:endParaRPr lang="en-US" dirty="0"/>
          </a:p>
          <a:p>
            <a:r>
              <a:rPr lang="en-US" dirty="0"/>
              <a:t>You are required to inherit from the </a:t>
            </a:r>
            <a:r>
              <a:rPr lang="en-US" dirty="0" err="1"/>
              <a:t>ComponentTestFixture</a:t>
            </a:r>
            <a:r>
              <a:rPr lang="en-US" dirty="0"/>
              <a:t> type, which is a Test Context like we talked about in the previous section. </a:t>
            </a:r>
          </a:p>
          <a:p>
            <a:r>
              <a:rPr lang="en-US" dirty="0"/>
              <a:t>It also has a bunch of helper methods that will makes it easier to provide input to the component under test.</a:t>
            </a:r>
          </a:p>
          <a:p>
            <a:endParaRPr lang="en-US" dirty="0"/>
          </a:p>
          <a:p>
            <a:r>
              <a:rPr lang="en-US" dirty="0"/>
              <a:t>[CLICK]</a:t>
            </a:r>
          </a:p>
          <a:p>
            <a:endParaRPr lang="en-US" dirty="0"/>
          </a:p>
          <a:p>
            <a:r>
              <a:rPr lang="en-US" dirty="0"/>
              <a:t>On the minus side, even with the helpers, if you have a component that takes a lot of parameters, the code used to render a component can become complex and unwieldy, especially if you have to pass a child component which also takes a bunch of parameters as input.</a:t>
            </a:r>
          </a:p>
          <a:p>
            <a:endParaRPr lang="en-US" dirty="0"/>
          </a:p>
          <a:p>
            <a:r>
              <a:rPr lang="en-US" dirty="0"/>
              <a:t>And writing HTML markup in strings in C# is also not ideal, although string interpolation in does make it easier.</a:t>
            </a:r>
          </a:p>
          <a:p>
            <a:endParaRPr lang="en-US" dirty="0"/>
          </a:p>
          <a:p>
            <a:r>
              <a:rPr lang="en-US" dirty="0"/>
              <a:t>[CLICK]</a:t>
            </a:r>
          </a:p>
        </p:txBody>
      </p:sp>
      <p:sp>
        <p:nvSpPr>
          <p:cNvPr id="4" name="Slide Number Placeholder 3"/>
          <p:cNvSpPr>
            <a:spLocks noGrp="1"/>
          </p:cNvSpPr>
          <p:nvPr>
            <p:ph type="sldNum" sz="quarter" idx="5"/>
          </p:nvPr>
        </p:nvSpPr>
        <p:spPr/>
        <p:txBody>
          <a:bodyPr/>
          <a:lstStyle/>
          <a:p>
            <a:fld id="{E0AE778D-2A57-4226-B72B-26EA3CA60131}" type="slidenum">
              <a:rPr lang="en-US" smtClean="0"/>
              <a:t>13</a:t>
            </a:fld>
            <a:endParaRPr lang="en-US" dirty="0"/>
          </a:p>
        </p:txBody>
      </p:sp>
    </p:spTree>
    <p:extLst>
      <p:ext uri="{BB962C8B-B14F-4D97-AF65-F5344CB8AC3E}">
        <p14:creationId xmlns:p14="http://schemas.microsoft.com/office/powerpoint/2010/main" val="1079599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alternative is the Razor based testing style.</a:t>
            </a:r>
          </a:p>
          <a:p>
            <a:endParaRPr lang="en-US" dirty="0"/>
          </a:p>
          <a:p>
            <a:r>
              <a:rPr lang="en-US" dirty="0"/>
              <a:t>The upside with this style is that all your component- and markup-declarations happens inside the &lt;Fixture&gt; component in Razor syntax, [CLICK] which is a much more natural way to declare your components and pass parameters to them.</a:t>
            </a:r>
          </a:p>
          <a:p>
            <a:endParaRPr lang="en-US" dirty="0"/>
          </a:p>
          <a:p>
            <a:r>
              <a:rPr lang="en-US" dirty="0"/>
              <a:t>[CLICK]</a:t>
            </a:r>
          </a:p>
          <a:p>
            <a:endParaRPr lang="en-US" dirty="0"/>
          </a:p>
          <a:p>
            <a:r>
              <a:rPr lang="en-US" dirty="0"/>
              <a:t>In the .razor test files, you are required to inherit from the </a:t>
            </a:r>
            <a:r>
              <a:rPr lang="en-US" dirty="0" err="1"/>
              <a:t>TestComponentBase</a:t>
            </a:r>
            <a:r>
              <a:rPr lang="en-US" dirty="0"/>
              <a:t> type. It is a Test Context and has helper methods for the getting component under test and any fragments defined in the Fixture.</a:t>
            </a:r>
          </a:p>
          <a:p>
            <a:endParaRPr lang="en-US" dirty="0"/>
          </a:p>
          <a:p>
            <a:r>
              <a:rPr lang="en-US" dirty="0"/>
              <a:t>[CLICK]</a:t>
            </a:r>
          </a:p>
          <a:p>
            <a:endParaRPr lang="en-US" dirty="0"/>
          </a:p>
          <a:p>
            <a:r>
              <a:rPr lang="en-US" dirty="0"/>
              <a:t>When test runs, the test and setup methods passed to the fixture component is called, and we can use C# for interacting with the component under test and verifying its output inside the test methods.</a:t>
            </a:r>
          </a:p>
          <a:p>
            <a:endParaRPr lang="en-US" dirty="0"/>
          </a:p>
          <a:p>
            <a:r>
              <a:rPr lang="en-US" dirty="0"/>
              <a:t>[CLICK]</a:t>
            </a:r>
          </a:p>
          <a:p>
            <a:endParaRPr lang="en-US" dirty="0"/>
          </a:p>
          <a:p>
            <a:r>
              <a:rPr lang="en-US" dirty="0"/>
              <a:t>The test runner in Visual Studio and the console will run these tests just like your normal unit tests, it is however not able to distinguish individual tests within the same razor file yet. I have a good idea of how to fix that, but it is not a priority right now.</a:t>
            </a:r>
          </a:p>
          <a:p>
            <a:endParaRPr lang="en-US" dirty="0"/>
          </a:p>
          <a:p>
            <a:r>
              <a:rPr lang="en-US" dirty="0"/>
              <a:t>[CLICK]</a:t>
            </a:r>
          </a:p>
          <a:p>
            <a:endParaRPr lang="en-US" dirty="0"/>
          </a:p>
          <a:p>
            <a:r>
              <a:rPr lang="en-US" dirty="0"/>
              <a:t>Since this is a new way of working with tests, I still consider this style experimental and reserve the right to change the syntax around, to get the best possible developer experience. Input and feedback on this is very welcome.</a:t>
            </a:r>
          </a:p>
        </p:txBody>
      </p:sp>
      <p:sp>
        <p:nvSpPr>
          <p:cNvPr id="4" name="Slide Number Placeholder 3"/>
          <p:cNvSpPr>
            <a:spLocks noGrp="1"/>
          </p:cNvSpPr>
          <p:nvPr>
            <p:ph type="sldNum" sz="quarter" idx="5"/>
          </p:nvPr>
        </p:nvSpPr>
        <p:spPr/>
        <p:txBody>
          <a:bodyPr/>
          <a:lstStyle/>
          <a:p>
            <a:fld id="{E0AE778D-2A57-4226-B72B-26EA3CA60131}" type="slidenum">
              <a:rPr lang="en-US" smtClean="0"/>
              <a:t>14</a:t>
            </a:fld>
            <a:endParaRPr lang="en-US" dirty="0"/>
          </a:p>
        </p:txBody>
      </p:sp>
    </p:spTree>
    <p:extLst>
      <p:ext uri="{BB962C8B-B14F-4D97-AF65-F5344CB8AC3E}">
        <p14:creationId xmlns:p14="http://schemas.microsoft.com/office/powerpoint/2010/main" val="1768997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style available to us is snapshot basted testing.</a:t>
            </a:r>
          </a:p>
          <a:p>
            <a:endParaRPr lang="en-US" dirty="0"/>
          </a:p>
          <a:p>
            <a:r>
              <a:rPr lang="en-US" dirty="0"/>
              <a:t>[CLICK]</a:t>
            </a:r>
          </a:p>
          <a:p>
            <a:endParaRPr lang="en-US" dirty="0"/>
          </a:p>
          <a:p>
            <a:r>
              <a:rPr lang="en-US" dirty="0"/>
              <a:t>Like with razor-based tests, snapshot tests are written razor files, and you are also required to inherit from the </a:t>
            </a:r>
            <a:r>
              <a:rPr lang="en-US" dirty="0" err="1"/>
              <a:t>TestComponentBase</a:t>
            </a:r>
            <a:r>
              <a:rPr lang="en-US" dirty="0"/>
              <a:t> type in this style.</a:t>
            </a:r>
          </a:p>
          <a:p>
            <a:endParaRPr lang="en-US" dirty="0"/>
          </a:p>
          <a:p>
            <a:r>
              <a:rPr lang="en-US" dirty="0"/>
              <a:t>[CLICK]</a:t>
            </a:r>
          </a:p>
          <a:p>
            <a:endParaRPr lang="en-US" dirty="0"/>
          </a:p>
          <a:p>
            <a:r>
              <a:rPr lang="en-US" dirty="0"/>
              <a:t>Those of you familiar with the Jest JavaScript testing framework will see the similarities. </a:t>
            </a:r>
          </a:p>
          <a:p>
            <a:endParaRPr lang="en-US" dirty="0"/>
          </a:p>
          <a:p>
            <a:r>
              <a:rPr lang="en-US" dirty="0"/>
              <a:t>[CLICK]</a:t>
            </a:r>
          </a:p>
          <a:p>
            <a:endParaRPr lang="en-US" dirty="0"/>
          </a:p>
          <a:p>
            <a:r>
              <a:rPr lang="en-US" dirty="0"/>
              <a:t>A snapshot test basically consist of two parts, a test input and [CLICK] an expected output.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When the test runs, it will automatically compare the rendered result of both, using semantic HTML comparison.</a:t>
            </a:r>
          </a:p>
          <a:p>
            <a:endParaRPr lang="en-US" dirty="0"/>
          </a:p>
          <a:p>
            <a:r>
              <a:rPr lang="en-US" dirty="0"/>
              <a:t>[CLICK]</a:t>
            </a:r>
          </a:p>
          <a:p>
            <a:endParaRPr lang="en-US" dirty="0"/>
          </a:p>
          <a:p>
            <a:r>
              <a:rPr lang="en-US" dirty="0"/>
              <a:t>This style is also experimental. A few key features are missing to support proper snapshot testing, for example automatic expected output generation, and the same limitations to the test runner we have with the razor-based testing applies here as well.</a:t>
            </a:r>
          </a:p>
        </p:txBody>
      </p:sp>
      <p:sp>
        <p:nvSpPr>
          <p:cNvPr id="4" name="Slide Number Placeholder 3"/>
          <p:cNvSpPr>
            <a:spLocks noGrp="1"/>
          </p:cNvSpPr>
          <p:nvPr>
            <p:ph type="sldNum" sz="quarter" idx="5"/>
          </p:nvPr>
        </p:nvSpPr>
        <p:spPr/>
        <p:txBody>
          <a:bodyPr/>
          <a:lstStyle/>
          <a:p>
            <a:fld id="{E0AE778D-2A57-4226-B72B-26EA3CA60131}" type="slidenum">
              <a:rPr lang="en-US" smtClean="0"/>
              <a:t>15</a:t>
            </a:fld>
            <a:endParaRPr lang="en-US" dirty="0"/>
          </a:p>
        </p:txBody>
      </p:sp>
    </p:spTree>
    <p:extLst>
      <p:ext uri="{BB962C8B-B14F-4D97-AF65-F5344CB8AC3E}">
        <p14:creationId xmlns:p14="http://schemas.microsoft.com/office/powerpoint/2010/main" val="4046344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16</a:t>
            </a:fld>
            <a:endParaRPr lang="en-US" dirty="0"/>
          </a:p>
        </p:txBody>
      </p:sp>
    </p:spTree>
    <p:extLst>
      <p:ext uri="{BB962C8B-B14F-4D97-AF65-F5344CB8AC3E}">
        <p14:creationId xmlns:p14="http://schemas.microsoft.com/office/powerpoint/2010/main" val="369223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the introduction to the testing style over, lets dive into some C# and Razor-based examples.</a:t>
            </a:r>
          </a:p>
          <a:p>
            <a:endParaRPr lang="en-US" dirty="0"/>
          </a:p>
          <a:p>
            <a:r>
              <a:rPr lang="en-US" dirty="0"/>
              <a:t>6:30 min</a:t>
            </a:r>
          </a:p>
        </p:txBody>
      </p:sp>
      <p:sp>
        <p:nvSpPr>
          <p:cNvPr id="4" name="Slide Number Placeholder 3"/>
          <p:cNvSpPr>
            <a:spLocks noGrp="1"/>
          </p:cNvSpPr>
          <p:nvPr>
            <p:ph type="sldNum" sz="quarter" idx="10"/>
          </p:nvPr>
        </p:nvSpPr>
        <p:spPr/>
        <p:txBody>
          <a:bodyPr/>
          <a:lstStyle/>
          <a:p>
            <a:fld id="{E0AE778D-2A57-4226-B72B-26EA3CA60131}" type="slidenum">
              <a:rPr lang="en-US" smtClean="0"/>
              <a:t>17</a:t>
            </a:fld>
            <a:endParaRPr lang="en-US" dirty="0"/>
          </a:p>
        </p:txBody>
      </p:sp>
    </p:spTree>
    <p:extLst>
      <p:ext uri="{BB962C8B-B14F-4D97-AF65-F5344CB8AC3E}">
        <p14:creationId xmlns:p14="http://schemas.microsoft.com/office/powerpoint/2010/main" val="1117941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component under test will be the Bootstrap &lt;Alert&gt; component, like the one shown here on the slide.</a:t>
            </a:r>
          </a:p>
          <a:p>
            <a:endParaRPr lang="en-US" dirty="0"/>
          </a:p>
          <a:p>
            <a:r>
              <a:rPr lang="en-US" dirty="0"/>
              <a:t>It has a bunch of features that will allow us to see various parts of the testing library in action.</a:t>
            </a:r>
          </a:p>
          <a:p>
            <a:endParaRPr lang="en-US" dirty="0"/>
          </a:p>
          <a:p>
            <a:r>
              <a:rPr lang="en-US" dirty="0"/>
              <a:t>We can pass a header text and any child content into it we wish. </a:t>
            </a:r>
          </a:p>
          <a:p>
            <a:endParaRPr lang="en-US" dirty="0"/>
          </a:p>
          <a:p>
            <a:r>
              <a:rPr lang="en-US" dirty="0"/>
              <a:t>[CLICK]</a:t>
            </a:r>
          </a:p>
          <a:p>
            <a:endParaRPr lang="en-US" dirty="0"/>
          </a:p>
          <a:p>
            <a:r>
              <a:rPr lang="en-US" dirty="0"/>
              <a:t>It can also be dismissed by clicking on the X in the top right corner, or through a Dismiss method on an instance of the alert component.</a:t>
            </a:r>
          </a:p>
          <a:p>
            <a:endParaRPr lang="en-US" dirty="0"/>
          </a:p>
          <a:p>
            <a:r>
              <a:rPr lang="en-US" dirty="0"/>
              <a:t>[CLICK]</a:t>
            </a:r>
          </a:p>
          <a:p>
            <a:endParaRPr lang="en-US" dirty="0"/>
          </a:p>
          <a:p>
            <a:r>
              <a:rPr lang="en-US" dirty="0"/>
              <a:t>It uses CSS animation to fade the alert away when dismissed, and after the animation is done, all the markup will be removed form the DOM.</a:t>
            </a:r>
          </a:p>
          <a:p>
            <a:endParaRPr lang="en-US" dirty="0"/>
          </a:p>
          <a:p>
            <a:r>
              <a:rPr lang="en-US" dirty="0"/>
              <a:t>[CLICK]</a:t>
            </a:r>
          </a:p>
          <a:p>
            <a:endParaRPr lang="en-US" dirty="0"/>
          </a:p>
          <a:p>
            <a:r>
              <a:rPr lang="en-US" dirty="0"/>
              <a:t>It can have a text localizer passed to it through cascading values, that it can use to localize the header text.</a:t>
            </a:r>
          </a:p>
          <a:p>
            <a:endParaRPr lang="en-US" dirty="0"/>
          </a:p>
          <a:p>
            <a:r>
              <a:rPr lang="en-US" dirty="0"/>
              <a:t>[CLICK]</a:t>
            </a:r>
          </a:p>
          <a:p>
            <a:endParaRPr lang="en-US" dirty="0"/>
          </a:p>
          <a:p>
            <a:r>
              <a:rPr lang="en-US" dirty="0"/>
              <a:t>It can also trigger event callbacks before and after it is dismissed.</a:t>
            </a:r>
          </a:p>
          <a:p>
            <a:endParaRPr lang="en-US" dirty="0"/>
          </a:p>
          <a:p>
            <a:r>
              <a:rPr lang="en-US" dirty="0"/>
              <a:t>[CLICK]</a:t>
            </a:r>
          </a:p>
          <a:p>
            <a:endParaRPr lang="en-US" dirty="0"/>
          </a:p>
          <a:p>
            <a:r>
              <a:rPr lang="en-US" dirty="0"/>
              <a:t>And finally, it uses </a:t>
            </a:r>
            <a:r>
              <a:rPr lang="en-US" dirty="0" err="1"/>
              <a:t>JSInterop</a:t>
            </a:r>
            <a:r>
              <a:rPr lang="en-US" dirty="0"/>
              <a:t> to read how long  the dismiss CSS animation takes to run in the browser, so the markup is not removed before the animation is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IN BROWSER.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p:txBody>
      </p:sp>
      <p:sp>
        <p:nvSpPr>
          <p:cNvPr id="4" name="Slide Number Placeholder 3"/>
          <p:cNvSpPr>
            <a:spLocks noGrp="1"/>
          </p:cNvSpPr>
          <p:nvPr>
            <p:ph type="sldNum" sz="quarter" idx="5"/>
          </p:nvPr>
        </p:nvSpPr>
        <p:spPr/>
        <p:txBody>
          <a:bodyPr/>
          <a:lstStyle/>
          <a:p>
            <a:fld id="{E0AE778D-2A57-4226-B72B-26EA3CA60131}" type="slidenum">
              <a:rPr lang="en-US" smtClean="0"/>
              <a:t>18</a:t>
            </a:fld>
            <a:endParaRPr lang="en-US" dirty="0"/>
          </a:p>
        </p:txBody>
      </p:sp>
    </p:spTree>
    <p:extLst>
      <p:ext uri="{BB962C8B-B14F-4D97-AF65-F5344CB8AC3E}">
        <p14:creationId xmlns:p14="http://schemas.microsoft.com/office/powerpoint/2010/main" val="3194558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interest of time, and not having to watch my type in Visual Studio, we’ll switch to my special version of Visual Studio, lets call it Power Visual Point Studio, where typos and compiler errors are a thing of the past.</a:t>
            </a:r>
          </a:p>
          <a:p>
            <a:endParaRPr lang="en-US" dirty="0"/>
          </a:p>
          <a:p>
            <a:r>
              <a:rPr lang="en-US" dirty="0"/>
              <a:t>We’ll start with a razor-based test, where we basically pass in all the parameters and input we can to the Alert component using Razor syntax. This should seem the most familiar to you.</a:t>
            </a:r>
          </a:p>
          <a:p>
            <a:endParaRPr lang="en-US" dirty="0"/>
          </a:p>
          <a:p>
            <a:r>
              <a:rPr lang="en-US" dirty="0"/>
              <a:t>[CLICK]</a:t>
            </a:r>
          </a:p>
          <a:p>
            <a:endParaRPr lang="en-US" dirty="0"/>
          </a:p>
          <a:p>
            <a:r>
              <a:rPr lang="en-US" dirty="0"/>
              <a:t>So lets first get the right inheriting statement in place. </a:t>
            </a:r>
          </a:p>
          <a:p>
            <a:endParaRPr lang="en-US" dirty="0"/>
          </a:p>
          <a:p>
            <a:r>
              <a:rPr lang="en-US" dirty="0"/>
              <a:t>[CLICK]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at the top level, we have our Fixture component, [CLICK] in which we declare our </a:t>
            </a:r>
            <a:r>
              <a:rPr lang="en-US" dirty="0" err="1"/>
              <a:t>ComponentUnderTest</a:t>
            </a:r>
            <a:r>
              <a:rPr lang="en-US" dirty="0"/>
              <a:t> component. The child content of </a:t>
            </a:r>
            <a:r>
              <a:rPr lang="en-US" dirty="0" err="1"/>
              <a:t>ComponentUnderTest</a:t>
            </a:r>
            <a:r>
              <a:rPr lang="en-US" dirty="0"/>
              <a:t> component is what will be rendered and passed test method.</a:t>
            </a:r>
          </a:p>
          <a:p>
            <a:endParaRPr lang="en-US" dirty="0"/>
          </a:p>
          <a:p>
            <a:r>
              <a:rPr lang="en-US" dirty="0"/>
              <a:t>[CLICK]</a:t>
            </a:r>
          </a:p>
          <a:p>
            <a:endParaRPr lang="en-US" dirty="0"/>
          </a:p>
          <a:p>
            <a:r>
              <a:rPr lang="en-US" dirty="0"/>
              <a:t>Inside that, we declare a cascading value and pass in the Localizer, just as we do in regular razor pages and components.</a:t>
            </a:r>
          </a:p>
          <a:p>
            <a:endParaRPr lang="en-US" dirty="0"/>
          </a:p>
          <a:p>
            <a:r>
              <a:rPr lang="en-US" dirty="0"/>
              <a:t>[CLICK]</a:t>
            </a:r>
          </a:p>
          <a:p>
            <a:endParaRPr lang="en-US" dirty="0"/>
          </a:p>
          <a:p>
            <a:r>
              <a:rPr lang="en-US" dirty="0"/>
              <a:t>Then we can declare our Alert component with its parameters, including a component passed to it in its child content.</a:t>
            </a:r>
          </a:p>
          <a:p>
            <a:endParaRPr lang="en-US" dirty="0"/>
          </a:p>
          <a:p>
            <a:r>
              <a:rPr lang="en-US" dirty="0"/>
              <a:t>[CLICK]</a:t>
            </a:r>
          </a:p>
          <a:p>
            <a:endParaRPr lang="en-US" dirty="0"/>
          </a:p>
          <a:p>
            <a:r>
              <a:rPr lang="en-US" dirty="0"/>
              <a:t>The Setup and Test methods are declared below. Lets go take a look.</a:t>
            </a:r>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dirty="0"/>
          </a:p>
        </p:txBody>
      </p:sp>
    </p:spTree>
    <p:extLst>
      <p:ext uri="{BB962C8B-B14F-4D97-AF65-F5344CB8AC3E}">
        <p14:creationId xmlns:p14="http://schemas.microsoft.com/office/powerpoint/2010/main" val="1911826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Egil Hansen. I’m a Managing Architect in Netcompany and you can find me on twitter at </a:t>
            </a:r>
            <a:r>
              <a:rPr lang="en-US" dirty="0" err="1"/>
              <a:t>EgilHansen</a:t>
            </a:r>
            <a:r>
              <a:rPr lang="en-US" dirty="0"/>
              <a:t>. </a:t>
            </a:r>
          </a:p>
          <a:p>
            <a:endParaRPr lang="en-US"/>
          </a:p>
          <a:p>
            <a:r>
              <a:rPr lang="en-US"/>
              <a:t>I’m </a:t>
            </a:r>
            <a:r>
              <a:rPr lang="en-US" dirty="0"/>
              <a:t>Skyping in from the cold, snowy, and beautiful northern part of Iceland where I currently live.</a:t>
            </a:r>
          </a:p>
          <a:p>
            <a:endParaRPr lang="en-US" dirty="0"/>
          </a:p>
          <a:p>
            <a:r>
              <a:rPr lang="en-US" dirty="0"/>
              <a:t>This session is about Testing Blazor Components, so let’s get started.</a:t>
            </a:r>
          </a:p>
          <a:p>
            <a:endParaRPr lang="en-US" dirty="0"/>
          </a:p>
          <a:p>
            <a:r>
              <a:rPr lang="en-US" dirty="0"/>
              <a:t>[CLICK]</a:t>
            </a:r>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dirty="0"/>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p:txBody>
      </p:sp>
      <p:sp>
        <p:nvSpPr>
          <p:cNvPr id="4" name="Slide Number Placeholder 3"/>
          <p:cNvSpPr>
            <a:spLocks noGrp="1"/>
          </p:cNvSpPr>
          <p:nvPr>
            <p:ph type="sldNum" sz="quarter" idx="5"/>
          </p:nvPr>
        </p:nvSpPr>
        <p:spPr/>
        <p:txBody>
          <a:bodyPr/>
          <a:lstStyle/>
          <a:p>
            <a:fld id="{E0AE778D-2A57-4226-B72B-26EA3CA60131}" type="slidenum">
              <a:rPr lang="en-US" smtClean="0"/>
              <a:t>20</a:t>
            </a:fld>
            <a:endParaRPr lang="en-US" dirty="0"/>
          </a:p>
        </p:txBody>
      </p:sp>
    </p:spTree>
    <p:extLst>
      <p:ext uri="{BB962C8B-B14F-4D97-AF65-F5344CB8AC3E}">
        <p14:creationId xmlns:p14="http://schemas.microsoft.com/office/powerpoint/2010/main" val="351002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setup method we just register the </a:t>
            </a:r>
            <a:r>
              <a:rPr lang="en-US" dirty="0" err="1"/>
              <a:t>MockJsRuntime</a:t>
            </a:r>
            <a:r>
              <a:rPr lang="en-US" dirty="0"/>
              <a:t> that comes with the library, since the Alert component has a dependency on the </a:t>
            </a:r>
            <a:r>
              <a:rPr lang="en-US" dirty="0" err="1"/>
              <a:t>IJsRuntime</a:t>
            </a:r>
            <a:r>
              <a:rPr lang="en-US" dirty="0"/>
              <a:t>, and cannot be rendered without it.</a:t>
            </a:r>
          </a:p>
          <a:p>
            <a:endParaRPr lang="en-US" dirty="0"/>
          </a:p>
          <a:p>
            <a:r>
              <a:rPr lang="en-US" dirty="0"/>
              <a:t>We also add our Yoda language alert heading translation to the localizer.</a:t>
            </a:r>
          </a:p>
          <a:p>
            <a:endParaRPr lang="en-US" dirty="0"/>
          </a:p>
          <a:p>
            <a:r>
              <a:rPr lang="en-US" dirty="0"/>
              <a:t>[CLICK]</a:t>
            </a:r>
          </a:p>
          <a:p>
            <a:endParaRPr lang="en-US" dirty="0"/>
          </a:p>
          <a:p>
            <a:r>
              <a:rPr lang="en-US" dirty="0"/>
              <a:t>Now we are ready to get our component under test in the test method. This can be done in two ways, depending on your need.</a:t>
            </a:r>
          </a:p>
          <a:p>
            <a:endParaRPr lang="en-US" dirty="0"/>
          </a:p>
          <a:p>
            <a:r>
              <a:rPr lang="en-US" dirty="0"/>
              <a:t>[CLICK]</a:t>
            </a:r>
          </a:p>
          <a:p>
            <a:endParaRPr lang="en-US" dirty="0"/>
          </a:p>
          <a:p>
            <a:r>
              <a:rPr lang="en-US" dirty="0"/>
              <a:t>If you only need the functionality of the rendered fragment, just call the non generic version </a:t>
            </a:r>
            <a:r>
              <a:rPr lang="en-US" dirty="0" err="1"/>
              <a:t>GetComponentUnderTest</a:t>
            </a:r>
            <a:r>
              <a:rPr lang="en-US" dirty="0"/>
              <a:t>. </a:t>
            </a:r>
          </a:p>
          <a:p>
            <a:endParaRPr lang="en-US" dirty="0"/>
          </a:p>
          <a:p>
            <a:r>
              <a:rPr lang="en-US" dirty="0"/>
              <a:t>[CLICK]</a:t>
            </a:r>
          </a:p>
          <a:p>
            <a:endParaRPr lang="en-US" dirty="0"/>
          </a:p>
          <a:p>
            <a:r>
              <a:rPr lang="en-US" dirty="0"/>
              <a:t>If you need the full functionality of the rendered component abstraction,  call the generic version of </a:t>
            </a:r>
            <a:r>
              <a:rPr lang="en-US" dirty="0" err="1"/>
              <a:t>GetComponentUnderTest</a:t>
            </a:r>
            <a:r>
              <a:rPr lang="en-US" dirty="0"/>
              <a:t> and pass in Alert as the generic argument.</a:t>
            </a:r>
          </a:p>
          <a:p>
            <a:endParaRPr lang="en-US" dirty="0"/>
          </a:p>
          <a:p>
            <a:r>
              <a:rPr lang="en-US" dirty="0"/>
              <a:t>We will look at how to work with the CUT in a later example. Now its time to look at this example in a C# based test.</a:t>
            </a:r>
          </a:p>
          <a:p>
            <a:endParaRPr lang="en-US" dirty="0"/>
          </a:p>
          <a:p>
            <a:r>
              <a:rPr lang="en-US" dirty="0"/>
              <a:t>[CLICK]</a:t>
            </a:r>
          </a:p>
        </p:txBody>
      </p:sp>
      <p:sp>
        <p:nvSpPr>
          <p:cNvPr id="4" name="Slide Number Placeholder 3"/>
          <p:cNvSpPr>
            <a:spLocks noGrp="1"/>
          </p:cNvSpPr>
          <p:nvPr>
            <p:ph type="sldNum" sz="quarter" idx="5"/>
          </p:nvPr>
        </p:nvSpPr>
        <p:spPr/>
        <p:txBody>
          <a:bodyPr/>
          <a:lstStyle/>
          <a:p>
            <a:fld id="{E0AE778D-2A57-4226-B72B-26EA3CA60131}" type="slidenum">
              <a:rPr lang="en-US" smtClean="0"/>
              <a:t>21</a:t>
            </a:fld>
            <a:endParaRPr lang="en-US" dirty="0"/>
          </a:p>
        </p:txBody>
      </p:sp>
    </p:spTree>
    <p:extLst>
      <p:ext uri="{BB962C8B-B14F-4D97-AF65-F5344CB8AC3E}">
        <p14:creationId xmlns:p14="http://schemas.microsoft.com/office/powerpoint/2010/main" val="1671270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 based test, we start by creating a class that inherits from the </a:t>
            </a:r>
            <a:r>
              <a:rPr lang="en-US" dirty="0" err="1"/>
              <a:t>ComponentTestFixture</a:t>
            </a:r>
            <a:r>
              <a:rPr lang="en-US" dirty="0"/>
              <a:t> type.</a:t>
            </a:r>
          </a:p>
          <a:p>
            <a:endParaRPr lang="en-US" dirty="0"/>
          </a:p>
          <a:p>
            <a:r>
              <a:rPr lang="en-US" dirty="0"/>
              <a:t>Then we create our first test. </a:t>
            </a:r>
          </a:p>
          <a:p>
            <a:endParaRPr lang="en-US" dirty="0"/>
          </a:p>
          <a:p>
            <a:r>
              <a:rPr lang="en-US" dirty="0"/>
              <a:t>[CLICK]</a:t>
            </a:r>
          </a:p>
          <a:p>
            <a:endParaRPr lang="en-US" dirty="0"/>
          </a:p>
          <a:p>
            <a:r>
              <a:rPr lang="en-US" dirty="0"/>
              <a:t>Inside the test, we start by registering the </a:t>
            </a:r>
            <a:r>
              <a:rPr lang="en-US" dirty="0" err="1"/>
              <a:t>MockJsRuntime</a:t>
            </a:r>
            <a:r>
              <a:rPr lang="en-US" dirty="0"/>
              <a:t> in the service collection in the Test Context, like we did in the razor tests. This could be moved to the test class’ constructor if we have more tests inside the test class that needs this.</a:t>
            </a:r>
          </a:p>
          <a:p>
            <a:endParaRPr lang="en-US" dirty="0"/>
          </a:p>
          <a:p>
            <a:r>
              <a:rPr lang="en-US" dirty="0"/>
              <a:t>[CLICK]</a:t>
            </a:r>
          </a:p>
          <a:p>
            <a:endParaRPr lang="en-US" dirty="0"/>
          </a:p>
          <a:p>
            <a:r>
              <a:rPr lang="en-US" dirty="0"/>
              <a:t>Then we declare a few variables to hold the content we want to pass to our Alert component and initialize the Localizer.</a:t>
            </a:r>
          </a:p>
          <a:p>
            <a:endParaRPr lang="en-US" dirty="0"/>
          </a:p>
          <a:p>
            <a:r>
              <a:rPr lang="en-US" dirty="0"/>
              <a:t>[CLICK]</a:t>
            </a:r>
          </a:p>
          <a:p>
            <a:endParaRPr lang="en-US" dirty="0"/>
          </a:p>
          <a:p>
            <a:r>
              <a:rPr lang="en-US" dirty="0"/>
              <a:t>Now we are ready to render our component. This is done by the generic </a:t>
            </a:r>
            <a:r>
              <a:rPr lang="en-US" dirty="0" err="1"/>
              <a:t>RenderComponent</a:t>
            </a:r>
            <a:r>
              <a:rPr lang="en-US" dirty="0"/>
              <a:t> method, where the generic argument is the component we want to render. In this case, it is the Alert component.</a:t>
            </a:r>
          </a:p>
          <a:p>
            <a:endParaRPr lang="en-US" dirty="0"/>
          </a:p>
          <a:p>
            <a:r>
              <a:rPr lang="en-US" dirty="0"/>
              <a:t>The </a:t>
            </a:r>
            <a:r>
              <a:rPr lang="en-US" dirty="0" err="1"/>
              <a:t>RenderComponent</a:t>
            </a:r>
            <a:r>
              <a:rPr lang="en-US" dirty="0"/>
              <a:t> method also takes zero or more parameters as input, which it passes to the component during the first render.</a:t>
            </a:r>
          </a:p>
          <a:p>
            <a:endParaRPr lang="en-US" dirty="0"/>
          </a:p>
          <a:p>
            <a:r>
              <a:rPr lang="en-US" dirty="0"/>
              <a:t>[CLICK]</a:t>
            </a:r>
          </a:p>
          <a:p>
            <a:endParaRPr lang="en-US" dirty="0"/>
          </a:p>
          <a:p>
            <a:r>
              <a:rPr lang="en-US" dirty="0"/>
              <a:t>For regular parameters, we can simply pass a tuple with a name and value. In this case, we are passing in the value for the Alerts Header parameter.</a:t>
            </a:r>
          </a:p>
          <a:p>
            <a:endParaRPr lang="en-US" dirty="0"/>
          </a:p>
          <a:p>
            <a:r>
              <a:rPr lang="en-US" dirty="0"/>
              <a:t>[CLICK]</a:t>
            </a:r>
          </a:p>
          <a:p>
            <a:endParaRPr lang="en-US" dirty="0"/>
          </a:p>
          <a:p>
            <a:r>
              <a:rPr lang="en-US" dirty="0"/>
              <a:t>This can be made more refactor friendly by using the </a:t>
            </a:r>
            <a:r>
              <a:rPr lang="en-US" dirty="0" err="1"/>
              <a:t>nameof</a:t>
            </a:r>
            <a:r>
              <a:rPr lang="en-US" dirty="0"/>
              <a:t> operator to capture the parameters name from the Component, like so. [CLICK] So this is how I recommend doing it, even if it is a bit noisier.</a:t>
            </a:r>
          </a:p>
          <a:p>
            <a:endParaRPr lang="en-US" dirty="0"/>
          </a:p>
          <a:p>
            <a:r>
              <a:rPr lang="en-US" dirty="0"/>
              <a:t>[CLICK]</a:t>
            </a:r>
          </a:p>
          <a:p>
            <a:endParaRPr lang="en-US" dirty="0"/>
          </a:p>
          <a:p>
            <a:r>
              <a:rPr lang="en-US" dirty="0"/>
              <a:t>The next thing we want to pass to our Alert component is the localizer. The Alert component receives that through an unnamed cascading value. So to help us do this, we have the </a:t>
            </a:r>
            <a:r>
              <a:rPr lang="en-US" dirty="0" err="1"/>
              <a:t>CascadingValue</a:t>
            </a:r>
            <a:r>
              <a:rPr lang="en-US" dirty="0"/>
              <a:t> method, which just takes the cascading value as input. </a:t>
            </a:r>
          </a:p>
          <a:p>
            <a:endParaRPr lang="en-US" dirty="0"/>
          </a:p>
          <a:p>
            <a:r>
              <a:rPr lang="en-US" dirty="0"/>
              <a:t>[CLICK]</a:t>
            </a:r>
          </a:p>
          <a:p>
            <a:endParaRPr lang="en-US" dirty="0"/>
          </a:p>
          <a:p>
            <a:r>
              <a:rPr lang="en-US" dirty="0"/>
              <a:t>If we needed to pass a named cascading value, the </a:t>
            </a:r>
            <a:r>
              <a:rPr lang="en-US" dirty="0" err="1"/>
              <a:t>CascadingValue</a:t>
            </a:r>
            <a:r>
              <a:rPr lang="en-US" dirty="0"/>
              <a:t> method has an overload that takes a name as well as the cascading value itself as input. </a:t>
            </a:r>
          </a:p>
          <a:p>
            <a:endParaRPr lang="en-US" dirty="0"/>
          </a:p>
          <a:p>
            <a:r>
              <a:rPr lang="en-US" dirty="0"/>
              <a:t>[CLICK]</a:t>
            </a:r>
          </a:p>
          <a:p>
            <a:endParaRPr lang="en-US" dirty="0"/>
          </a:p>
          <a:p>
            <a:r>
              <a:rPr lang="en-US" dirty="0"/>
              <a:t>But that is not needed in this case.</a:t>
            </a:r>
          </a:p>
          <a:p>
            <a:endParaRPr lang="en-US" dirty="0"/>
          </a:p>
          <a:p>
            <a:r>
              <a:rPr lang="en-US" dirty="0"/>
              <a:t>[CLICK]</a:t>
            </a:r>
          </a:p>
          <a:p>
            <a:endParaRPr lang="en-US" dirty="0"/>
          </a:p>
          <a:p>
            <a:r>
              <a:rPr lang="en-US" dirty="0"/>
              <a:t>The event callbacks are passed by using the </a:t>
            </a:r>
            <a:r>
              <a:rPr lang="en-US" dirty="0" err="1"/>
              <a:t>EventCallback</a:t>
            </a:r>
            <a:r>
              <a:rPr lang="en-US" dirty="0"/>
              <a:t> helper method. It takes the name of the callback parameter as its first argument and a </a:t>
            </a:r>
            <a:r>
              <a:rPr lang="en-US" dirty="0" err="1"/>
              <a:t>func</a:t>
            </a:r>
            <a:r>
              <a:rPr lang="en-US" dirty="0"/>
              <a:t> or action delegate as the second argument, where the input matches the expected generic type of the </a:t>
            </a:r>
            <a:r>
              <a:rPr lang="en-US" dirty="0" err="1"/>
              <a:t>EventCallback</a:t>
            </a:r>
            <a:r>
              <a:rPr lang="en-US" dirty="0"/>
              <a:t> parameter. Note that we are also using the </a:t>
            </a:r>
            <a:r>
              <a:rPr lang="en-US" dirty="0" err="1"/>
              <a:t>nameof</a:t>
            </a:r>
            <a:r>
              <a:rPr lang="en-US" dirty="0"/>
              <a:t> trick here to make the parameter name refactor safe.</a:t>
            </a:r>
          </a:p>
          <a:p>
            <a:endParaRPr lang="en-US" dirty="0"/>
          </a:p>
          <a:p>
            <a:r>
              <a:rPr lang="en-US" dirty="0"/>
              <a:t>[CLICK]</a:t>
            </a:r>
          </a:p>
          <a:p>
            <a:endParaRPr lang="en-US" dirty="0"/>
          </a:p>
          <a:p>
            <a:r>
              <a:rPr lang="en-US" dirty="0"/>
              <a:t>Last we need to pass in child content to the Alert component. We can do this with the help of the </a:t>
            </a:r>
            <a:r>
              <a:rPr lang="en-US" dirty="0" err="1"/>
              <a:t>ChildContent</a:t>
            </a:r>
            <a:r>
              <a:rPr lang="en-US" dirty="0"/>
              <a:t> method.</a:t>
            </a:r>
          </a:p>
          <a:p>
            <a:endParaRPr lang="en-US" dirty="0"/>
          </a:p>
          <a:p>
            <a:r>
              <a:rPr lang="en-US" dirty="0"/>
              <a:t>In this variant, we use the generic </a:t>
            </a:r>
            <a:r>
              <a:rPr lang="en-US" dirty="0" err="1"/>
              <a:t>ChildContent</a:t>
            </a:r>
            <a:r>
              <a:rPr lang="en-US" dirty="0"/>
              <a:t> method to pass in a Paragraph component to the Alert component, as we did in the razor based test. The generic </a:t>
            </a:r>
            <a:r>
              <a:rPr lang="en-US" dirty="0" err="1"/>
              <a:t>ChildContent</a:t>
            </a:r>
            <a:r>
              <a:rPr lang="en-US" dirty="0"/>
              <a:t> method takes zero or more parameters that should be passed to the Paragraph component. It is in like the </a:t>
            </a:r>
            <a:r>
              <a:rPr lang="en-US" dirty="0" err="1"/>
              <a:t>RenderComponent</a:t>
            </a:r>
            <a:r>
              <a:rPr lang="en-US" dirty="0"/>
              <a:t> method in that regard.</a:t>
            </a:r>
          </a:p>
          <a:p>
            <a:endParaRPr lang="en-US" dirty="0"/>
          </a:p>
          <a:p>
            <a:r>
              <a:rPr lang="en-US" dirty="0"/>
              <a:t>[CLICK]</a:t>
            </a:r>
          </a:p>
          <a:p>
            <a:endParaRPr lang="en-US" dirty="0"/>
          </a:p>
          <a:p>
            <a:r>
              <a:rPr lang="en-US" dirty="0"/>
              <a:t>If we just wanted to pass in some markup or a string, there is another </a:t>
            </a:r>
            <a:r>
              <a:rPr lang="en-US" dirty="0" err="1"/>
              <a:t>ChildContent</a:t>
            </a:r>
            <a:r>
              <a:rPr lang="en-US" dirty="0"/>
              <a:t> method that takes a string as input. [CLICK] But to keep things equal with the razor based test, we don’t use that in this case.</a:t>
            </a:r>
          </a:p>
          <a:p>
            <a:endParaRPr lang="en-US" dirty="0"/>
          </a:p>
          <a:p>
            <a:r>
              <a:rPr lang="en-US" dirty="0"/>
              <a:t>[CLICK]</a:t>
            </a:r>
          </a:p>
        </p:txBody>
      </p:sp>
      <p:sp>
        <p:nvSpPr>
          <p:cNvPr id="4" name="Slide Number Placeholder 3"/>
          <p:cNvSpPr>
            <a:spLocks noGrp="1"/>
          </p:cNvSpPr>
          <p:nvPr>
            <p:ph type="sldNum" sz="quarter" idx="5"/>
          </p:nvPr>
        </p:nvSpPr>
        <p:spPr/>
        <p:txBody>
          <a:bodyPr/>
          <a:lstStyle/>
          <a:p>
            <a:fld id="{E0AE778D-2A57-4226-B72B-26EA3CA60131}" type="slidenum">
              <a:rPr lang="en-US" smtClean="0"/>
              <a:t>22</a:t>
            </a:fld>
            <a:endParaRPr lang="en-US" dirty="0"/>
          </a:p>
        </p:txBody>
      </p:sp>
    </p:spTree>
    <p:extLst>
      <p:ext uri="{BB962C8B-B14F-4D97-AF65-F5344CB8AC3E}">
        <p14:creationId xmlns:p14="http://schemas.microsoft.com/office/powerpoint/2010/main" val="2967236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just to show you, this is the entire test so far. We will get to the act and assert steps in a bit.</a:t>
            </a:r>
          </a:p>
          <a:p>
            <a:endParaRPr lang="en-US" dirty="0"/>
          </a:p>
          <a:p>
            <a:r>
              <a:rPr lang="en-US" dirty="0"/>
              <a:t>The C# based tests </a:t>
            </a:r>
            <a:r>
              <a:rPr lang="en-US" i="1" dirty="0"/>
              <a:t>can</a:t>
            </a:r>
            <a:r>
              <a:rPr lang="en-US" dirty="0"/>
              <a:t> be more compact, but when a component takes so many parameters, then it becomes a little hard to work with.</a:t>
            </a:r>
          </a:p>
          <a:p>
            <a:endParaRPr lang="en-US" dirty="0"/>
          </a:p>
          <a:p>
            <a:r>
              <a:rPr lang="en-US" dirty="0"/>
              <a:t>And I haven’t even shown an example of passing in a Razor template, where we unfortunately have to step into </a:t>
            </a:r>
            <a:r>
              <a:rPr lang="en-US" dirty="0" err="1"/>
              <a:t>RenderTreeBuilder</a:t>
            </a:r>
            <a:r>
              <a:rPr lang="en-US" dirty="0"/>
              <a:t> territory, at least for now.</a:t>
            </a:r>
          </a:p>
          <a:p>
            <a:endParaRPr lang="en-US" dirty="0"/>
          </a:p>
          <a:p>
            <a:r>
              <a:rPr lang="en-US" dirty="0"/>
              <a:t>The good thing is that you do not have to pick a style and only use that. All three styles can be used within the same test project, so picking the one best suited for test at hand is definitely possible.</a:t>
            </a:r>
          </a:p>
          <a:p>
            <a:endParaRPr lang="en-US" dirty="0"/>
          </a:p>
          <a:p>
            <a:r>
              <a:rPr lang="en-US" dirty="0"/>
              <a:t>[CLICK]</a:t>
            </a:r>
          </a:p>
        </p:txBody>
      </p:sp>
      <p:sp>
        <p:nvSpPr>
          <p:cNvPr id="4" name="Slide Number Placeholder 3"/>
          <p:cNvSpPr>
            <a:spLocks noGrp="1"/>
          </p:cNvSpPr>
          <p:nvPr>
            <p:ph type="sldNum" sz="quarter" idx="5"/>
          </p:nvPr>
        </p:nvSpPr>
        <p:spPr/>
        <p:txBody>
          <a:bodyPr/>
          <a:lstStyle/>
          <a:p>
            <a:fld id="{E0AE778D-2A57-4226-B72B-26EA3CA60131}" type="slidenum">
              <a:rPr lang="en-US" smtClean="0"/>
              <a:t>23</a:t>
            </a:fld>
            <a:endParaRPr lang="en-US" dirty="0"/>
          </a:p>
        </p:txBody>
      </p:sp>
    </p:spTree>
    <p:extLst>
      <p:ext uri="{BB962C8B-B14F-4D97-AF65-F5344CB8AC3E}">
        <p14:creationId xmlns:p14="http://schemas.microsoft.com/office/powerpoint/2010/main" val="664433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Now lets talk about how we can interact with our component under test once we have it.</a:t>
            </a:r>
          </a:p>
          <a:p>
            <a:endParaRPr lang="en-US" noProof="0" dirty="0"/>
          </a:p>
          <a:p>
            <a:r>
              <a:rPr lang="en-US" noProof="0" dirty="0"/>
              <a:t>1 min</a:t>
            </a:r>
          </a:p>
        </p:txBody>
      </p:sp>
      <p:sp>
        <p:nvSpPr>
          <p:cNvPr id="4" name="Slide Number Placeholder 3"/>
          <p:cNvSpPr>
            <a:spLocks noGrp="1"/>
          </p:cNvSpPr>
          <p:nvPr>
            <p:ph type="sldNum" sz="quarter" idx="10"/>
          </p:nvPr>
        </p:nvSpPr>
        <p:spPr/>
        <p:txBody>
          <a:bodyPr/>
          <a:lstStyle/>
          <a:p>
            <a:fld id="{E0AE778D-2A57-4226-B72B-26EA3CA60131}" type="slidenum">
              <a:rPr lang="en-US" smtClean="0"/>
              <a:t>24</a:t>
            </a:fld>
            <a:endParaRPr lang="en-US" dirty="0"/>
          </a:p>
        </p:txBody>
      </p:sp>
    </p:spTree>
    <p:extLst>
      <p:ext uri="{BB962C8B-B14F-4D97-AF65-F5344CB8AC3E}">
        <p14:creationId xmlns:p14="http://schemas.microsoft.com/office/powerpoint/2010/main" val="3742150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work with and get the rendered markup. </a:t>
            </a:r>
          </a:p>
          <a:p>
            <a:endParaRPr lang="en-US" dirty="0"/>
          </a:p>
          <a:p>
            <a:pPr marL="171450" indent="-171450">
              <a:buFont typeface="Arial" panose="020B0604020202020204" pitchFamily="34" charset="0"/>
              <a:buChar char="•"/>
            </a:pPr>
            <a:r>
              <a:rPr lang="en-US" dirty="0"/>
              <a:t>The </a:t>
            </a:r>
            <a:r>
              <a:rPr lang="en-US" dirty="0" err="1"/>
              <a:t>GetNodes</a:t>
            </a:r>
            <a:r>
              <a:rPr lang="en-US" dirty="0"/>
              <a:t> method returns the rendered markup as a </a:t>
            </a:r>
            <a:r>
              <a:rPr lang="en-US" dirty="0" err="1"/>
              <a:t>nodelist</a:t>
            </a:r>
            <a:r>
              <a:rPr lang="en-US" dirty="0"/>
              <a:t>.</a:t>
            </a:r>
          </a:p>
          <a:p>
            <a:pPr marL="171450" indent="-171450">
              <a:buFont typeface="Arial" panose="020B0604020202020204" pitchFamily="34" charset="0"/>
              <a:buChar char="•"/>
            </a:pPr>
            <a:r>
              <a:rPr lang="en-US" dirty="0"/>
              <a:t>The </a:t>
            </a:r>
            <a:r>
              <a:rPr lang="en-US" dirty="0" err="1"/>
              <a:t>GetMarkup</a:t>
            </a:r>
            <a:r>
              <a:rPr lang="en-US" dirty="0"/>
              <a:t> method returns the rendered markup as a raw string.</a:t>
            </a:r>
          </a:p>
          <a:p>
            <a:pPr marL="171450" indent="-171450">
              <a:buFont typeface="Arial" panose="020B0604020202020204" pitchFamily="34" charset="0"/>
              <a:buChar char="•"/>
            </a:pPr>
            <a:r>
              <a:rPr lang="en-US" dirty="0"/>
              <a:t>The Find and </a:t>
            </a:r>
            <a:r>
              <a:rPr lang="en-US" dirty="0" err="1"/>
              <a:t>FindAll</a:t>
            </a:r>
            <a:r>
              <a:rPr lang="en-US" dirty="0"/>
              <a:t> methods can be used to query the DOM nodes.</a:t>
            </a:r>
          </a:p>
          <a:p>
            <a:endParaRPr lang="en-US" dirty="0"/>
          </a:p>
          <a:p>
            <a:r>
              <a:rPr lang="en-US" dirty="0"/>
              <a:t>[CLICK]</a:t>
            </a:r>
          </a:p>
          <a:p>
            <a:endParaRPr lang="en-US" dirty="0"/>
          </a:p>
          <a:p>
            <a:r>
              <a:rPr lang="en-US" dirty="0"/>
              <a:t>All event bindings available in Blazor can be triggered on the DOM elements they are bound to. This example triggers the onclick event handler on a Button element.</a:t>
            </a:r>
          </a:p>
          <a:p>
            <a:endParaRPr lang="en-US" dirty="0"/>
          </a:p>
          <a:p>
            <a:r>
              <a:rPr lang="en-US" dirty="0"/>
              <a:t>[CLICK]</a:t>
            </a:r>
          </a:p>
          <a:p>
            <a:endParaRPr lang="en-US" dirty="0"/>
          </a:p>
          <a:p>
            <a:r>
              <a:rPr lang="en-US" dirty="0"/>
              <a:t>We can also render the component under test again, causing it go through the components life-cycle. This can be with or without a new parameters.</a:t>
            </a:r>
          </a:p>
          <a:p>
            <a:endParaRPr lang="en-US" dirty="0"/>
          </a:p>
          <a:p>
            <a:r>
              <a:rPr lang="en-US" dirty="0"/>
              <a:t>[CLICK]</a:t>
            </a:r>
          </a:p>
          <a:p>
            <a:endParaRPr lang="en-US" dirty="0"/>
          </a:p>
          <a:p>
            <a:r>
              <a:rPr lang="en-US" dirty="0"/>
              <a:t>And last but not least, we can inspect the component under tests instance through the Instance property.</a:t>
            </a:r>
          </a:p>
          <a:p>
            <a:endParaRPr lang="en-US" dirty="0"/>
          </a:p>
          <a:p>
            <a:r>
              <a:rPr lang="en-US" dirty="0"/>
              <a:t>That’s the basics of working with a CUT.</a:t>
            </a:r>
          </a:p>
        </p:txBody>
      </p:sp>
      <p:sp>
        <p:nvSpPr>
          <p:cNvPr id="4" name="Slide Number Placeholder 3"/>
          <p:cNvSpPr>
            <a:spLocks noGrp="1"/>
          </p:cNvSpPr>
          <p:nvPr>
            <p:ph type="sldNum" sz="quarter" idx="5"/>
          </p:nvPr>
        </p:nvSpPr>
        <p:spPr/>
        <p:txBody>
          <a:bodyPr/>
          <a:lstStyle/>
          <a:p>
            <a:fld id="{E0AE778D-2A57-4226-B72B-26EA3CA60131}" type="slidenum">
              <a:rPr lang="en-US" smtClean="0"/>
              <a:t>25</a:t>
            </a:fld>
            <a:endParaRPr lang="en-US" dirty="0"/>
          </a:p>
        </p:txBody>
      </p:sp>
    </p:spTree>
    <p:extLst>
      <p:ext uri="{BB962C8B-B14F-4D97-AF65-F5344CB8AC3E}">
        <p14:creationId xmlns:p14="http://schemas.microsoft.com/office/powerpoint/2010/main" val="2082511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of the some verification strategies available to us.</a:t>
            </a:r>
          </a:p>
          <a:p>
            <a:endParaRPr lang="en-US" dirty="0"/>
          </a:p>
          <a:p>
            <a:r>
              <a:rPr lang="en-US" dirty="0"/>
              <a:t>5:30 minutes</a:t>
            </a:r>
          </a:p>
        </p:txBody>
      </p:sp>
      <p:sp>
        <p:nvSpPr>
          <p:cNvPr id="4" name="Slide Number Placeholder 3"/>
          <p:cNvSpPr>
            <a:spLocks noGrp="1"/>
          </p:cNvSpPr>
          <p:nvPr>
            <p:ph type="sldNum" sz="quarter" idx="10"/>
          </p:nvPr>
        </p:nvSpPr>
        <p:spPr/>
        <p:txBody>
          <a:bodyPr/>
          <a:lstStyle/>
          <a:p>
            <a:fld id="{E0AE778D-2A57-4226-B72B-26EA3CA60131}" type="slidenum">
              <a:rPr lang="en-US" smtClean="0"/>
              <a:t>26</a:t>
            </a:fld>
            <a:endParaRPr lang="en-US" dirty="0"/>
          </a:p>
        </p:txBody>
      </p:sp>
    </p:spTree>
    <p:extLst>
      <p:ext uri="{BB962C8B-B14F-4D97-AF65-F5344CB8AC3E}">
        <p14:creationId xmlns:p14="http://schemas.microsoft.com/office/powerpoint/2010/main" val="3198703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Picking the right verification strategy is important. It will increase the likelihood that tests will not break unnecessarily and be able catch regressions if they happen.</a:t>
            </a:r>
          </a:p>
          <a:p>
            <a:endParaRPr lang="en-US" dirty="0"/>
          </a:p>
          <a:p>
            <a:r>
              <a:rPr lang="en-US" dirty="0"/>
              <a:t>You do not want tests breaking unexpectedly.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As Coding Yoda puts it: "Unexpectedly breaking tests leads to delays. Delays leads to angry managers. Angry managers  leads to tests being deleted or commented out.“ </a:t>
            </a:r>
          </a:p>
          <a:p>
            <a:endParaRPr lang="en-US" dirty="0"/>
          </a:p>
          <a:p>
            <a:r>
              <a:rPr lang="en-US" dirty="0"/>
              <a:t>And we do not want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I am not going to talk about general unit testing verification strategies here, but instead focus on verification of rendered markup.</a:t>
            </a:r>
          </a:p>
          <a:p>
            <a:endParaRPr lang="en-US" dirty="0"/>
          </a:p>
          <a:p>
            <a:r>
              <a:rPr lang="en-US" dirty="0"/>
              <a:t>With this library, the two most common approaches is targeted inspection of markup and performing semantic comparison of it. Let’s look at each in turn.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27</a:t>
            </a:fld>
            <a:endParaRPr lang="en-US" dirty="0"/>
          </a:p>
        </p:txBody>
      </p:sp>
    </p:spTree>
    <p:extLst>
      <p:ext uri="{BB962C8B-B14F-4D97-AF65-F5344CB8AC3E}">
        <p14:creationId xmlns:p14="http://schemas.microsoft.com/office/powerpoint/2010/main" val="4023225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targeted markup verification I mean the kind where you find and inspect select nodes or elements in the rendered markup.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This strategy can lead to quite stable tests, as they will only break when the specifically targeted nodes or elements change.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The downside is that changes to other parts of the rendered markup will not be detected. You can compensate for this by having more tests obviously.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Another issue to be aware of is that changing indentation or adding a line break in your razor files can cause text nodes to change, even if it is an insignificant change from an HTML point of view. So your tests will have to deal with insignificant whitespace to remain stable.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In the last example we use the Trim method to do just that.</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28</a:t>
            </a:fld>
            <a:endParaRPr lang="en-US" dirty="0"/>
          </a:p>
        </p:txBody>
      </p:sp>
    </p:spTree>
    <p:extLst>
      <p:ext uri="{BB962C8B-B14F-4D97-AF65-F5344CB8AC3E}">
        <p14:creationId xmlns:p14="http://schemas.microsoft.com/office/powerpoint/2010/main" val="1194896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alternative approach is semantic markup comparison, where two pieces of markup is compared, and remain equal, if they are semantically the same, from HTML point of 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This is supported through a library I built on top of </a:t>
            </a:r>
            <a:r>
              <a:rPr lang="en-US" dirty="0" err="1"/>
              <a:t>AngleSharp</a:t>
            </a:r>
            <a:r>
              <a:rPr lang="en-US" dirty="0"/>
              <a:t>, called </a:t>
            </a:r>
            <a:r>
              <a:rPr lang="en-US" dirty="0" err="1"/>
              <a:t>AngleSharp</a:t>
            </a:r>
            <a:r>
              <a:rPr lang="en-US" dirty="0"/>
              <a:t> Diffing. The advantage of using this to compare markup is that your tests will be much more stable with regards to insignificant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For example, consider these to HTML fragments. We can change a bunch of things in either of them, and they would still be the same when rendered in the browser. We could for example:</a:t>
            </a:r>
          </a:p>
          <a:p>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Reordering attributes on an element [CLICK]</a:t>
            </a:r>
          </a:p>
          <a:p>
            <a:pPr marL="171450" indent="-171450">
              <a:buFont typeface="Arial" panose="020B0604020202020204" pitchFamily="34" charset="0"/>
              <a:buChar char="•"/>
            </a:pPr>
            <a:r>
              <a:rPr lang="en-US" dirty="0"/>
              <a:t>Removing or adding insignificant whitespace [CLICK]</a:t>
            </a:r>
          </a:p>
          <a:p>
            <a:pPr marL="171450" indent="-171450">
              <a:buFont typeface="Arial" panose="020B0604020202020204" pitchFamily="34" charset="0"/>
              <a:buChar char="•"/>
            </a:pPr>
            <a:r>
              <a:rPr lang="en-US" dirty="0"/>
              <a:t>Changing the order of CSS classes in the class attribute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These are just some of the examples of insignificant changes we make to our rendered markup, that doesn’t break our test when using Diffing library.</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also get the possibility of doing more complete tests. We can verify all the rendered markup, and thus be sure that only the DOM nodes we expected to have changed are changed.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example here on the right we are using the </a:t>
            </a:r>
            <a:r>
              <a:rPr lang="en-US" dirty="0" err="1"/>
              <a:t>MarkupMatches</a:t>
            </a:r>
            <a:r>
              <a:rPr lang="en-US" dirty="0"/>
              <a:t> method. It allows us to verify that the rendered markup from our CUT matches the expected markup string.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You might be thinking… “That’s neat, but I don’t want to specify the complete expected markup each time I have to verify some rendered markup”. That would indeed not scale well, and if there are breaking changes, you would have to update the expected markup in a lot of places.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are good ways around this.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One example that works today and quite well is this to the right.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Here we ask our already rendered CUT to re-render with new parameters. Then we call the </a:t>
            </a:r>
            <a:r>
              <a:rPr lang="en-US" dirty="0" err="1"/>
              <a:t>GetChangesSinceFirstRender</a:t>
            </a:r>
            <a:r>
              <a:rPr lang="en-US" dirty="0"/>
              <a:t> method which produces a list of differences between the markup produced during the first render and the second, that we can then verify only contains one change, and that change should be an addition, in this case. </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verification style, semantic comparison, can be too sensitive at times and cause tests to break, usually because they are verifying more broadly than the test intended to do.</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One way around this is to customize the diffing through special diff modifiers in the expected markup (also known as the control markup). There are many ways to modify the diffing logic built-in to the library. One of the simpler ones are shown here, [CLICK] where the </a:t>
            </a:r>
            <a:r>
              <a:rPr lang="en-US" dirty="0" err="1"/>
              <a:t>diff:ignore</a:t>
            </a:r>
            <a:r>
              <a:rPr lang="en-US" dirty="0"/>
              <a:t> attribute tells the differ to ignore the H1 element, its attributes and any child nodes it might have.</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differ is also configured to automatically ignore the special attributes the Blazor renderer adds to the markup, for example to track referenced elements or event-handler bindings.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dirty="0" err="1"/>
              <a:t>CompareTo</a:t>
            </a:r>
            <a:r>
              <a:rPr lang="en-US" dirty="0"/>
              <a:t> method shown here in the last example, is another way to perform a semantic comparison between the rendered markup and some control markup and get a list of differences.</a:t>
            </a:r>
          </a:p>
        </p:txBody>
      </p:sp>
      <p:sp>
        <p:nvSpPr>
          <p:cNvPr id="4" name="Slide Number Placeholder 3"/>
          <p:cNvSpPr>
            <a:spLocks noGrp="1"/>
          </p:cNvSpPr>
          <p:nvPr>
            <p:ph type="sldNum" sz="quarter" idx="5"/>
          </p:nvPr>
        </p:nvSpPr>
        <p:spPr/>
        <p:txBody>
          <a:bodyPr/>
          <a:lstStyle/>
          <a:p>
            <a:fld id="{E0AE778D-2A57-4226-B72B-26EA3CA60131}" type="slidenum">
              <a:rPr lang="en-US" smtClean="0"/>
              <a:t>29</a:t>
            </a:fld>
            <a:endParaRPr lang="en-US" dirty="0"/>
          </a:p>
        </p:txBody>
      </p:sp>
    </p:spTree>
    <p:extLst>
      <p:ext uri="{BB962C8B-B14F-4D97-AF65-F5344CB8AC3E}">
        <p14:creationId xmlns:p14="http://schemas.microsoft.com/office/powerpoint/2010/main" val="4111993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am are going to talk about basics of testing razor components.</a:t>
            </a:r>
          </a:p>
          <a:p>
            <a:endParaRPr lang="en-US" dirty="0"/>
          </a:p>
          <a:p>
            <a:r>
              <a:rPr lang="en-US" dirty="0"/>
              <a:t>Secondly, I am going to show you different styles we can use when testing our components.</a:t>
            </a:r>
          </a:p>
          <a:p>
            <a:endParaRPr lang="en-US" dirty="0"/>
          </a:p>
          <a:p>
            <a:r>
              <a:rPr lang="en-US" dirty="0"/>
              <a:t>Then I will show you have to interact with the component under test</a:t>
            </a:r>
          </a:p>
          <a:p>
            <a:endParaRPr lang="en-US" dirty="0"/>
          </a:p>
          <a:p>
            <a:r>
              <a:rPr lang="en-US" dirty="0"/>
              <a:t>And finally we will look at different verification strategies available to us.</a:t>
            </a:r>
          </a:p>
          <a:p>
            <a:endParaRPr lang="en-US" dirty="0"/>
          </a:p>
          <a:p>
            <a:r>
              <a:rPr lang="en-US" dirty="0"/>
              <a:t>[CLICK]</a:t>
            </a:r>
          </a:p>
        </p:txBody>
      </p:sp>
      <p:sp>
        <p:nvSpPr>
          <p:cNvPr id="4" name="Slide Number Placeholder 3"/>
          <p:cNvSpPr>
            <a:spLocks noGrp="1"/>
          </p:cNvSpPr>
          <p:nvPr>
            <p:ph type="sldNum" sz="quarter" idx="5"/>
          </p:nvPr>
        </p:nvSpPr>
        <p:spPr/>
        <p:txBody>
          <a:bodyPr/>
          <a:lstStyle/>
          <a:p>
            <a:fld id="{E0AE778D-2A57-4226-B72B-26EA3CA60131}" type="slidenum">
              <a:rPr lang="en-US" smtClean="0"/>
              <a:t>3</a:t>
            </a:fld>
            <a:endParaRPr lang="en-US" dirty="0"/>
          </a:p>
        </p:txBody>
      </p:sp>
    </p:spTree>
    <p:extLst>
      <p:ext uri="{BB962C8B-B14F-4D97-AF65-F5344CB8AC3E}">
        <p14:creationId xmlns:p14="http://schemas.microsoft.com/office/powerpoint/2010/main" val="4353556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 us look at some examples.</a:t>
            </a:r>
          </a:p>
          <a:p>
            <a:endParaRPr lang="en-US" dirty="0"/>
          </a:p>
          <a:p>
            <a:r>
              <a:rPr lang="en-US" dirty="0"/>
              <a:t>9 min.</a:t>
            </a:r>
          </a:p>
        </p:txBody>
      </p:sp>
      <p:sp>
        <p:nvSpPr>
          <p:cNvPr id="4" name="Slide Number Placeholder 3"/>
          <p:cNvSpPr>
            <a:spLocks noGrp="1"/>
          </p:cNvSpPr>
          <p:nvPr>
            <p:ph type="sldNum" sz="quarter" idx="10"/>
          </p:nvPr>
        </p:nvSpPr>
        <p:spPr/>
        <p:txBody>
          <a:bodyPr/>
          <a:lstStyle/>
          <a:p>
            <a:fld id="{E0AE778D-2A57-4226-B72B-26EA3CA60131}" type="slidenum">
              <a:rPr lang="en-US" smtClean="0"/>
              <a:t>30</a:t>
            </a:fld>
            <a:endParaRPr lang="en-US" dirty="0"/>
          </a:p>
        </p:txBody>
      </p:sp>
    </p:spTree>
    <p:extLst>
      <p:ext uri="{BB962C8B-B14F-4D97-AF65-F5344CB8AC3E}">
        <p14:creationId xmlns:p14="http://schemas.microsoft.com/office/powerpoint/2010/main" val="2614852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back in our razor based test from before.</a:t>
            </a:r>
          </a:p>
          <a:p>
            <a:endParaRPr lang="en-US" dirty="0"/>
          </a:p>
          <a:p>
            <a:r>
              <a:rPr lang="en-US" dirty="0"/>
              <a:t>In this test we just want to verify that the Alert component renders correctly if all parameters are passed to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To make that comparison easy, we add a Fragment component to the Fixture where we specify the expected output from the Alert component.</a:t>
            </a:r>
          </a:p>
          <a:p>
            <a:endParaRPr lang="en-US" dirty="0"/>
          </a:p>
          <a:p>
            <a:r>
              <a:rPr lang="en-US" dirty="0"/>
              <a:t>Lets go to our test method and see how we can use this.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31</a:t>
            </a:fld>
            <a:endParaRPr lang="en-US" dirty="0"/>
          </a:p>
        </p:txBody>
      </p:sp>
    </p:spTree>
    <p:extLst>
      <p:ext uri="{BB962C8B-B14F-4D97-AF65-F5344CB8AC3E}">
        <p14:creationId xmlns:p14="http://schemas.microsoft.com/office/powerpoint/2010/main" val="2146895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32</a:t>
            </a:fld>
            <a:endParaRPr lang="en-US" dirty="0"/>
          </a:p>
        </p:txBody>
      </p:sp>
    </p:spTree>
    <p:extLst>
      <p:ext uri="{BB962C8B-B14F-4D97-AF65-F5344CB8AC3E}">
        <p14:creationId xmlns:p14="http://schemas.microsoft.com/office/powerpoint/2010/main" val="1979976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a:t>In the assert step, </a:t>
            </a:r>
            <a:r>
              <a:rPr lang="en-US" dirty="0"/>
              <a:t>in the Test method, we use the </a:t>
            </a:r>
            <a:r>
              <a:rPr lang="en-US" dirty="0" err="1"/>
              <a:t>GetFragment</a:t>
            </a:r>
            <a:r>
              <a:rPr lang="en-US" dirty="0"/>
              <a:t> method to get and render the fragment we defined in the fixture.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Then we can use the </a:t>
            </a:r>
            <a:r>
              <a:rPr lang="en-US" dirty="0" err="1"/>
              <a:t>MarkupMatches</a:t>
            </a:r>
            <a:r>
              <a:rPr lang="en-US" dirty="0"/>
              <a:t> semantic comparison method to compare the output from our CUT with the expected markup.</a:t>
            </a:r>
          </a:p>
          <a:p>
            <a:endParaRPr lang="en-US" dirty="0"/>
          </a:p>
          <a:p>
            <a:r>
              <a:rPr lang="en-US" dirty="0"/>
              <a:t>That’s all that is needed.</a:t>
            </a:r>
          </a:p>
          <a:p>
            <a:endParaRPr lang="en-US" dirty="0"/>
          </a:p>
          <a:p>
            <a:r>
              <a:rPr lang="en-US" dirty="0"/>
              <a:t>Now lets look at the C# version.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33</a:t>
            </a:fld>
            <a:endParaRPr lang="en-US" dirty="0"/>
          </a:p>
        </p:txBody>
      </p:sp>
    </p:spTree>
    <p:extLst>
      <p:ext uri="{BB962C8B-B14F-4D97-AF65-F5344CB8AC3E}">
        <p14:creationId xmlns:p14="http://schemas.microsoft.com/office/powerpoint/2010/main" val="1238069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C# version from before. Lets scroll down to the assert step and add some code there.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34</a:t>
            </a:fld>
            <a:endParaRPr lang="en-US" dirty="0"/>
          </a:p>
        </p:txBody>
      </p:sp>
    </p:spTree>
    <p:extLst>
      <p:ext uri="{BB962C8B-B14F-4D97-AF65-F5344CB8AC3E}">
        <p14:creationId xmlns:p14="http://schemas.microsoft.com/office/powerpoint/2010/main" val="31197210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basically do the same as we did in the Razor test. The only difference is that we have to write our expected markup as a C# string, with all the fun that comes with that.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Then we can again call the </a:t>
            </a:r>
            <a:r>
              <a:rPr lang="en-US" dirty="0" err="1"/>
              <a:t>MarkupMatches</a:t>
            </a:r>
            <a:r>
              <a:rPr lang="en-US" dirty="0"/>
              <a:t> method and we are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35</a:t>
            </a:fld>
            <a:endParaRPr lang="en-US" dirty="0"/>
          </a:p>
        </p:txBody>
      </p:sp>
    </p:spTree>
    <p:extLst>
      <p:ext uri="{BB962C8B-B14F-4D97-AF65-F5344CB8AC3E}">
        <p14:creationId xmlns:p14="http://schemas.microsoft.com/office/powerpoint/2010/main" val="2976490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haven’t looked at any Snapshot Test examples yet, so let’s try to write the same test in that.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As with razor-based tests, we inherit from </a:t>
            </a:r>
            <a:r>
              <a:rPr lang="en-US" dirty="0" err="1"/>
              <a:t>TestComponentBase</a:t>
            </a:r>
            <a:r>
              <a:rPr lang="en-US" dirty="0"/>
              <a:t> type.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Then we add the </a:t>
            </a:r>
            <a:r>
              <a:rPr lang="en-US" dirty="0" err="1"/>
              <a:t>SnashotTest</a:t>
            </a:r>
            <a:r>
              <a:rPr lang="en-US" dirty="0"/>
              <a:t> component, with an inline setup action where the </a:t>
            </a:r>
            <a:r>
              <a:rPr lang="en-US" dirty="0" err="1"/>
              <a:t>MockJsRuntime</a:t>
            </a:r>
            <a:r>
              <a:rPr lang="en-US" dirty="0"/>
              <a:t> is registered.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After that we add the </a:t>
            </a:r>
            <a:r>
              <a:rPr lang="en-US" dirty="0" err="1"/>
              <a:t>TestInput</a:t>
            </a:r>
            <a:r>
              <a:rPr lang="en-US" dirty="0"/>
              <a:t> component, in which we declare the Alert component as we did in the razor-based test. </a:t>
            </a:r>
          </a:p>
          <a:p>
            <a:r>
              <a:rPr lang="en-US" dirty="0"/>
              <a:t>We’ll skip the localizer in this example to keep things simple.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And finally we add the </a:t>
            </a:r>
            <a:r>
              <a:rPr lang="en-US" dirty="0" err="1"/>
              <a:t>ExpectedOutput</a:t>
            </a:r>
            <a:r>
              <a:rPr lang="en-US" dirty="0"/>
              <a:t> component, which contains the expected output from the Alert component.</a:t>
            </a:r>
          </a:p>
          <a:p>
            <a:endParaRPr lang="en-US" dirty="0"/>
          </a:p>
          <a:p>
            <a:r>
              <a:rPr lang="en-US" dirty="0"/>
              <a:t>And that is. </a:t>
            </a:r>
            <a:r>
              <a:rPr lang="en-US" dirty="0" err="1"/>
              <a:t>Runinng</a:t>
            </a:r>
            <a:r>
              <a:rPr lang="en-US" dirty="0"/>
              <a:t> the test will automatically use the semantic markup differ to verify the rendered markup from the two are equal.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36</a:t>
            </a:fld>
            <a:endParaRPr lang="en-US" dirty="0"/>
          </a:p>
        </p:txBody>
      </p:sp>
    </p:spTree>
    <p:extLst>
      <p:ext uri="{BB962C8B-B14F-4D97-AF65-F5344CB8AC3E}">
        <p14:creationId xmlns:p14="http://schemas.microsoft.com/office/powerpoint/2010/main" val="24848708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write a test for the Dismiss logic in our Alert component.</a:t>
            </a:r>
          </a:p>
          <a:p>
            <a:endParaRPr lang="en-US" dirty="0"/>
          </a:p>
          <a:p>
            <a:r>
              <a:rPr lang="en-US" dirty="0"/>
              <a:t>This method contains the logic, so lets briefly go through that so we understand what it does and what we need to test.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First, when the dismiss button is clicked or the dismiss method on the Alert component is called, we invoke and await the </a:t>
            </a:r>
            <a:r>
              <a:rPr lang="en-US" dirty="0" err="1"/>
              <a:t>OnDismissing</a:t>
            </a:r>
            <a:r>
              <a:rPr lang="en-US" dirty="0"/>
              <a:t> event callback.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The event </a:t>
            </a:r>
            <a:r>
              <a:rPr lang="en-US" dirty="0" err="1"/>
              <a:t>args</a:t>
            </a:r>
            <a:r>
              <a:rPr lang="en-US" dirty="0"/>
              <a:t> we pass to that, allow the callback handler to set a Cancel flag, that should abort the dismissal, but we are not going to test that in this test.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Next, the Alert component calls and awaits the a </a:t>
            </a:r>
            <a:r>
              <a:rPr lang="en-US" dirty="0" err="1"/>
              <a:t>javascript</a:t>
            </a:r>
            <a:r>
              <a:rPr lang="en-US" dirty="0"/>
              <a:t> function that returns once the CSS dismiss animation is complete. This prevents the component from removing its DOM elements before the animation is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Finally, after updating some state variables, the </a:t>
            </a:r>
            <a:r>
              <a:rPr lang="en-US" dirty="0" err="1"/>
              <a:t>OnDismissed</a:t>
            </a:r>
            <a:r>
              <a:rPr lang="en-US" dirty="0"/>
              <a:t> event handler is invoked.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This flow is what we want to test.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p:txBody>
      </p:sp>
      <p:sp>
        <p:nvSpPr>
          <p:cNvPr id="4" name="Slide Number Placeholder 3"/>
          <p:cNvSpPr>
            <a:spLocks noGrp="1"/>
          </p:cNvSpPr>
          <p:nvPr>
            <p:ph type="sldNum" sz="quarter" idx="5"/>
          </p:nvPr>
        </p:nvSpPr>
        <p:spPr/>
        <p:txBody>
          <a:bodyPr/>
          <a:lstStyle/>
          <a:p>
            <a:fld id="{E0AE778D-2A57-4226-B72B-26EA3CA60131}" type="slidenum">
              <a:rPr lang="en-US" smtClean="0"/>
              <a:t>37</a:t>
            </a:fld>
            <a:endParaRPr lang="en-US" dirty="0"/>
          </a:p>
        </p:txBody>
      </p:sp>
    </p:spTree>
    <p:extLst>
      <p:ext uri="{BB962C8B-B14F-4D97-AF65-F5344CB8AC3E}">
        <p14:creationId xmlns:p14="http://schemas.microsoft.com/office/powerpoint/2010/main" val="3133942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test looks like this.</a:t>
            </a:r>
          </a:p>
          <a:p>
            <a:endParaRPr lang="en-US" dirty="0"/>
          </a:p>
          <a:p>
            <a:r>
              <a:rPr lang="en-US" dirty="0"/>
              <a:t>[CLICK]</a:t>
            </a:r>
          </a:p>
          <a:p>
            <a:endParaRPr lang="en-US" dirty="0"/>
          </a:p>
          <a:p>
            <a:r>
              <a:rPr lang="en-US" dirty="0"/>
              <a:t>First, we register our JS runtime mock, and use the Setup method to configure a planned invocation handler for the JavaScript function invocation we are expecting.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Then we define a </a:t>
            </a:r>
            <a:r>
              <a:rPr lang="en-US" dirty="0" err="1"/>
              <a:t>dismissingEvent</a:t>
            </a:r>
            <a:r>
              <a:rPr lang="en-US" dirty="0"/>
              <a:t> and </a:t>
            </a:r>
            <a:r>
              <a:rPr lang="en-US" dirty="0" err="1"/>
              <a:t>dismissedAlert</a:t>
            </a:r>
            <a:r>
              <a:rPr lang="en-US" dirty="0"/>
              <a:t> variable that should not be null if our event callbacks have been called.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With those in place, we can render our Alert component and pass in two event callbacks.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Now that we have the alert component, we use the Find method to find the button element and we trigger the </a:t>
            </a:r>
            <a:r>
              <a:rPr lang="en-US" dirty="0" err="1"/>
              <a:t>onClick</a:t>
            </a:r>
            <a:r>
              <a:rPr lang="en-US" dirty="0"/>
              <a:t> event handler.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For our first verification we find the alert element and then verify that its </a:t>
            </a:r>
            <a:r>
              <a:rPr lang="en-US" dirty="0" err="1"/>
              <a:t>classList</a:t>
            </a:r>
            <a:r>
              <a:rPr lang="en-US" dirty="0"/>
              <a:t> does not contain the show class anymore. That’s what triggers the CSS animation to start.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We also verify that the dismissing event callback has been triggered by checking that the </a:t>
            </a:r>
            <a:r>
              <a:rPr lang="en-US" dirty="0" err="1"/>
              <a:t>dismissingEvent</a:t>
            </a:r>
            <a:r>
              <a:rPr lang="en-US" dirty="0"/>
              <a:t> is not null now.</a:t>
            </a:r>
          </a:p>
          <a:p>
            <a:endParaRPr lang="en-US" dirty="0"/>
          </a:p>
          <a:p>
            <a:r>
              <a:rPr lang="en-US" dirty="0"/>
              <a:t>This is the first part of the dismiss flow. Now lets verify the second part.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38</a:t>
            </a:fld>
            <a:endParaRPr lang="en-US" dirty="0"/>
          </a:p>
        </p:txBody>
      </p:sp>
    </p:spTree>
    <p:extLst>
      <p:ext uri="{BB962C8B-B14F-4D97-AF65-F5344CB8AC3E}">
        <p14:creationId xmlns:p14="http://schemas.microsoft.com/office/powerpoint/2010/main" val="20925761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39</a:t>
            </a:fld>
            <a:endParaRPr lang="en-US" dirty="0"/>
          </a:p>
        </p:txBody>
      </p:sp>
    </p:spTree>
    <p:extLst>
      <p:ext uri="{BB962C8B-B14F-4D97-AF65-F5344CB8AC3E}">
        <p14:creationId xmlns:p14="http://schemas.microsoft.com/office/powerpoint/2010/main" val="2745256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will NOT cover the basics of Blazor nor how to build custom components in Blazor. So if you are new to Blazor, you might want to watch some of other sessions first.</a:t>
            </a:r>
          </a:p>
          <a:p>
            <a:endParaRPr lang="en-US" dirty="0"/>
          </a:p>
          <a:p>
            <a:r>
              <a:rPr lang="en-US" dirty="0"/>
              <a:t>I also won't be talking about unit testing in general or test driven development.</a:t>
            </a:r>
          </a:p>
          <a:p>
            <a:endParaRPr lang="en-US" dirty="0"/>
          </a:p>
          <a:p>
            <a:r>
              <a:rPr lang="en-US" dirty="0"/>
              <a:t>[CLICK]</a:t>
            </a:r>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dirty="0"/>
          </a:p>
        </p:txBody>
      </p:sp>
    </p:spTree>
    <p:extLst>
      <p:ext uri="{BB962C8B-B14F-4D97-AF65-F5344CB8AC3E}">
        <p14:creationId xmlns:p14="http://schemas.microsoft.com/office/powerpoint/2010/main" val="41517623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now, the Alert component is asynchronously awaiting for the JS runtime invocation to complete. </a:t>
            </a:r>
          </a:p>
          <a:p>
            <a:endParaRPr lang="en-US" dirty="0"/>
          </a:p>
          <a:p>
            <a:r>
              <a:rPr lang="en-US" dirty="0"/>
              <a:t>Since we configured a planned invocation in the arrange step of test, we can now provide a result to it, which will cause the Js invocation to return, and the Alert component will continue.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We do this with the help of the </a:t>
            </a:r>
            <a:r>
              <a:rPr lang="en-US" dirty="0" err="1"/>
              <a:t>WaitForNextRender</a:t>
            </a:r>
            <a:r>
              <a:rPr lang="en-US" dirty="0"/>
              <a:t> method on the Test Context. This method will execute the action we provide to it, and then wait for the next render to occur. This ensures that the Alert component has completed the last part of the dismiss steps and have re-rendered, before the test continues.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Now we can do our last verification, which is to verify that alert component rendered no markup and that the </a:t>
            </a:r>
            <a:r>
              <a:rPr lang="en-US" dirty="0" err="1"/>
              <a:t>OnDismissed</a:t>
            </a:r>
            <a:r>
              <a:rPr lang="en-US" dirty="0"/>
              <a:t> event callback was triggered.</a:t>
            </a:r>
          </a:p>
          <a:p>
            <a:endParaRPr lang="en-US" dirty="0"/>
          </a:p>
          <a:p>
            <a:r>
              <a:rPr lang="en-US" dirty="0"/>
              <a:t>That’s the full test. Note that the verification and interaction steps here would have been the same if this had been a Razor based test.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40</a:t>
            </a:fld>
            <a:endParaRPr lang="en-US" dirty="0"/>
          </a:p>
        </p:txBody>
      </p:sp>
    </p:spTree>
    <p:extLst>
      <p:ext uri="{BB962C8B-B14F-4D97-AF65-F5344CB8AC3E}">
        <p14:creationId xmlns:p14="http://schemas.microsoft.com/office/powerpoint/2010/main" val="9487711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example we will look at today, that shows some of the other verification options available to us, is a test of the Counter page that comes in the File-New-Blazor project template.</a:t>
            </a:r>
          </a:p>
          <a:p>
            <a:endParaRPr lang="en-US" dirty="0"/>
          </a:p>
          <a:p>
            <a:r>
              <a:rPr lang="en-US" dirty="0"/>
              <a:t>SHOW IN BROWSER.</a:t>
            </a:r>
          </a:p>
          <a:p>
            <a:endParaRPr lang="en-US" dirty="0"/>
          </a:p>
          <a:p>
            <a:r>
              <a:rPr lang="en-US" dirty="0"/>
              <a:t>In this test, we want to verify that the counter correctly updates when the button is clicked.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First, we render the Counter.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Then we find the button and click it. Nothing to existing yet.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To verify that the counter updates correctly, we use the </a:t>
            </a:r>
            <a:r>
              <a:rPr lang="en-US" dirty="0" err="1"/>
              <a:t>GetChangesSinceFirstRender</a:t>
            </a:r>
            <a:r>
              <a:rPr lang="en-US" dirty="0"/>
              <a:t> method.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It returns a list of differences, one which we use the </a:t>
            </a:r>
            <a:r>
              <a:rPr lang="en-US" dirty="0" err="1"/>
              <a:t>ShouldHaveSingleTextChange</a:t>
            </a:r>
            <a:r>
              <a:rPr lang="en-US" dirty="0"/>
              <a:t> method on, to verify that there is only one change, and that it is a text change, where the text now matches the string provided.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Alternatively we could have done this. Here we just finds the P element and get its text content. Then we trim of any whitespace and uses the standard assert method to verify the counter increase. This will verify that the text has changed as expected, but NOT verify that there are no other changes.</a:t>
            </a:r>
          </a:p>
          <a:p>
            <a:endParaRPr lang="en-US" dirty="0"/>
          </a:p>
          <a:p>
            <a:r>
              <a:rPr lang="en-US" dirty="0"/>
              <a:t>Lets see if the Counter behaves as expected if we click the button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First, we use the </a:t>
            </a:r>
            <a:r>
              <a:rPr lang="en-US" dirty="0" err="1"/>
              <a:t>SaveSnapshot</a:t>
            </a:r>
            <a:r>
              <a:rPr lang="en-US" dirty="0"/>
              <a:t> method. It saves the currently rendered markup from the Counter component in the test context. We can use that later for creating a list of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Then we find the button again and click it once more. Note that we must find the button again, since the button returned to us previously has been replaced during the render that was caused by triggering 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After triggering the onclick event handler again, we can now use the </a:t>
            </a:r>
            <a:r>
              <a:rPr lang="en-US" dirty="0" err="1"/>
              <a:t>GetChangesSinceSnapshot</a:t>
            </a:r>
            <a:r>
              <a:rPr lang="en-US" dirty="0"/>
              <a:t> method to get a new list of differences, this time between the saved snapshot and the current rendered markup, and again verify that there is only a single text change.</a:t>
            </a:r>
          </a:p>
          <a:p>
            <a:endParaRPr lang="en-US" dirty="0"/>
          </a:p>
          <a:p>
            <a:r>
              <a:rPr lang="en-US" dirty="0"/>
              <a:t>---------------</a:t>
            </a:r>
          </a:p>
          <a:p>
            <a:endParaRPr lang="en-US" dirty="0"/>
          </a:p>
          <a:p>
            <a:r>
              <a:rPr lang="en-US" dirty="0"/>
              <a:t>IF TIME:</a:t>
            </a:r>
          </a:p>
          <a:p>
            <a:endParaRPr lang="en-US" dirty="0"/>
          </a:p>
          <a:p>
            <a:r>
              <a:rPr lang="en-US" dirty="0"/>
              <a:t>I realize that you have not actually seen any test running yet. So let’s jump over to the real Visual Studio and see the tests we have written running.</a:t>
            </a:r>
          </a:p>
        </p:txBody>
      </p:sp>
      <p:sp>
        <p:nvSpPr>
          <p:cNvPr id="4" name="Slide Number Placeholder 3"/>
          <p:cNvSpPr>
            <a:spLocks noGrp="1"/>
          </p:cNvSpPr>
          <p:nvPr>
            <p:ph type="sldNum" sz="quarter" idx="5"/>
          </p:nvPr>
        </p:nvSpPr>
        <p:spPr/>
        <p:txBody>
          <a:bodyPr/>
          <a:lstStyle/>
          <a:p>
            <a:fld id="{E0AE778D-2A57-4226-B72B-26EA3CA60131}" type="slidenum">
              <a:rPr lang="en-US" smtClean="0"/>
              <a:t>41</a:t>
            </a:fld>
            <a:endParaRPr lang="en-US" dirty="0"/>
          </a:p>
        </p:txBody>
      </p:sp>
    </p:spTree>
    <p:extLst>
      <p:ext uri="{BB962C8B-B14F-4D97-AF65-F5344CB8AC3E}">
        <p14:creationId xmlns:p14="http://schemas.microsoft.com/office/powerpoint/2010/main" val="41083530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more to talk about, but there are other great sessions waiting for you, so ill stop here. Thanks for the attention!</a:t>
            </a:r>
          </a:p>
        </p:txBody>
      </p:sp>
      <p:sp>
        <p:nvSpPr>
          <p:cNvPr id="4" name="Slide Number Placeholder 3"/>
          <p:cNvSpPr>
            <a:spLocks noGrp="1"/>
          </p:cNvSpPr>
          <p:nvPr>
            <p:ph type="sldNum" sz="quarter" idx="5"/>
          </p:nvPr>
        </p:nvSpPr>
        <p:spPr/>
        <p:txBody>
          <a:bodyPr/>
          <a:lstStyle/>
          <a:p>
            <a:fld id="{E0AE778D-2A57-4226-B72B-26EA3CA60131}" type="slidenum">
              <a:rPr lang="en-US" smtClean="0"/>
              <a:t>42</a:t>
            </a:fld>
            <a:endParaRPr lang="en-US" dirty="0"/>
          </a:p>
        </p:txBody>
      </p:sp>
    </p:spTree>
    <p:extLst>
      <p:ext uri="{BB962C8B-B14F-4D97-AF65-F5344CB8AC3E}">
        <p14:creationId xmlns:p14="http://schemas.microsoft.com/office/powerpoint/2010/main" val="713428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is based on my testing library for Blazor Components, which is available on NuGet and </a:t>
            </a:r>
            <a:r>
              <a:rPr lang="en-US" dirty="0" err="1"/>
              <a:t>Github</a:t>
            </a:r>
            <a:r>
              <a:rPr lang="en-US" dirty="0"/>
              <a:t>. </a:t>
            </a:r>
          </a:p>
          <a:p>
            <a:r>
              <a:rPr lang="en-US" dirty="0"/>
              <a:t>The primary goal for the library is to make it easy to build stable and maintainable tests for Blazor components. </a:t>
            </a:r>
          </a:p>
          <a:p>
            <a:endParaRPr lang="en-US" dirty="0"/>
          </a:p>
          <a:p>
            <a:r>
              <a:rPr lang="en-US" dirty="0"/>
              <a:t>[CLICK]</a:t>
            </a:r>
          </a:p>
          <a:p>
            <a:endParaRPr lang="en-US" dirty="0"/>
          </a:p>
          <a:p>
            <a:r>
              <a:rPr lang="en-US" dirty="0"/>
              <a:t>The library itself builds on top of other great frameworks and libraries. These include </a:t>
            </a:r>
            <a:r>
              <a:rPr lang="en-US" dirty="0" err="1"/>
              <a:t>xunit</a:t>
            </a:r>
            <a:r>
              <a:rPr lang="en-US" dirty="0"/>
              <a:t>, </a:t>
            </a:r>
            <a:r>
              <a:rPr lang="en-US" dirty="0" err="1"/>
              <a:t>anglesharp</a:t>
            </a:r>
            <a:r>
              <a:rPr lang="en-US" dirty="0"/>
              <a:t>, my own </a:t>
            </a:r>
            <a:r>
              <a:rPr lang="en-US" dirty="0" err="1"/>
              <a:t>anglesharp</a:t>
            </a:r>
            <a:r>
              <a:rPr lang="en-US" dirty="0"/>
              <a:t> diffing library, and of course </a:t>
            </a:r>
            <a:r>
              <a:rPr lang="en-US" dirty="0" err="1"/>
              <a:t>blazor</a:t>
            </a:r>
            <a:r>
              <a:rPr lang="en-US" dirty="0"/>
              <a:t>.</a:t>
            </a:r>
          </a:p>
          <a:p>
            <a:endParaRPr lang="en-US" dirty="0"/>
          </a:p>
          <a:p>
            <a:r>
              <a:rPr lang="en-US" dirty="0"/>
              <a:t>[CLICK]</a:t>
            </a:r>
          </a:p>
          <a:p>
            <a:endParaRPr lang="en-US" dirty="0"/>
          </a:p>
          <a:p>
            <a:r>
              <a:rPr lang="en-US" dirty="0"/>
              <a:t>It also incorporates Steve </a:t>
            </a:r>
            <a:r>
              <a:rPr lang="en-US" dirty="0" err="1"/>
              <a:t>Sandersons</a:t>
            </a:r>
            <a:r>
              <a:rPr lang="en-US" dirty="0"/>
              <a:t> testing prototype that he published last fall. Big thanks to Steve taking the time to create the prototype – it helped me add a bunch of features I was missing in the earlier versions the library. Also thanks to all the community members who have been providing input. </a:t>
            </a:r>
          </a:p>
          <a:p>
            <a:endParaRPr lang="en-US" dirty="0"/>
          </a:p>
          <a:p>
            <a:r>
              <a:rPr lang="en-US" dirty="0"/>
              <a:t>[CLICK]</a:t>
            </a:r>
          </a:p>
          <a:p>
            <a:endParaRPr lang="en-US" dirty="0"/>
          </a:p>
          <a:p>
            <a:r>
              <a:rPr lang="en-US" dirty="0"/>
              <a:t>All samples I will show you today as well as documentation for the library can be found in the GitHub repository, at this URL.</a:t>
            </a:r>
          </a:p>
          <a:p>
            <a:endParaRPr lang="en-US" dirty="0"/>
          </a:p>
          <a:p>
            <a:r>
              <a:rPr lang="en-US" dirty="0"/>
              <a:t>[CLICK]</a:t>
            </a:r>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dirty="0"/>
          </a:p>
        </p:txBody>
      </p:sp>
    </p:spTree>
    <p:extLst>
      <p:ext uri="{BB962C8B-B14F-4D97-AF65-F5344CB8AC3E}">
        <p14:creationId xmlns:p14="http://schemas.microsoft.com/office/powerpoint/2010/main" val="1608426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with that out of way, lets get to our first topic, the basics of testing razor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min</a:t>
            </a:r>
          </a:p>
        </p:txBody>
      </p:sp>
      <p:sp>
        <p:nvSpPr>
          <p:cNvPr id="4" name="Slide Number Placeholder 3"/>
          <p:cNvSpPr>
            <a:spLocks noGrp="1"/>
          </p:cNvSpPr>
          <p:nvPr>
            <p:ph type="sldNum" sz="quarter" idx="10"/>
          </p:nvPr>
        </p:nvSpPr>
        <p:spPr/>
        <p:txBody>
          <a:bodyPr/>
          <a:lstStyle/>
          <a:p>
            <a:fld id="{E0AE778D-2A57-4226-B72B-26EA3CA60131}" type="slidenum">
              <a:rPr lang="en-US" smtClean="0"/>
              <a:t>6</a:t>
            </a:fld>
            <a:endParaRPr lang="en-US" dirty="0"/>
          </a:p>
        </p:txBody>
      </p:sp>
    </p:spTree>
    <p:extLst>
      <p:ext uri="{BB962C8B-B14F-4D97-AF65-F5344CB8AC3E}">
        <p14:creationId xmlns:p14="http://schemas.microsoft.com/office/powerpoint/2010/main" val="1182493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quickly talking about what it means to test a Blazor component.</a:t>
            </a:r>
          </a:p>
          <a:p>
            <a:endParaRPr lang="en-US" dirty="0"/>
          </a:p>
          <a:p>
            <a:pPr marL="228600" indent="-228600">
              <a:buAutoNum type="arabicPeriod"/>
            </a:pPr>
            <a:r>
              <a:rPr lang="en-US" dirty="0"/>
              <a:t>You need to be able to provide it with input in a Blazor centric way, i.e. passing parameters and injecting services. [CLICK]</a:t>
            </a:r>
          </a:p>
          <a:p>
            <a:pPr marL="228600" indent="-228600">
              <a:buAutoNum type="arabicPeriod"/>
            </a:pPr>
            <a:r>
              <a:rPr lang="en-US" dirty="0"/>
              <a:t>You need to be able to trigger or invoke the components life-cycle methods and render tree logic. [CLICK]</a:t>
            </a:r>
          </a:p>
          <a:p>
            <a:pPr marL="228600" indent="-228600">
              <a:buAutoNum type="arabicPeriod"/>
            </a:pPr>
            <a:r>
              <a:rPr lang="en-US" dirty="0"/>
              <a:t>You need a way to verify the output from the component, e.g. inspect the generated markup. [CLICK]</a:t>
            </a:r>
          </a:p>
          <a:p>
            <a:pPr marL="0" indent="0">
              <a:buNone/>
            </a:pPr>
            <a:endParaRPr lang="en-US" dirty="0"/>
          </a:p>
          <a:p>
            <a:pPr marL="0" indent="0">
              <a:buNone/>
            </a:pPr>
            <a:r>
              <a:rPr lang="en-US" dirty="0"/>
              <a:t>That might not be a surprise, and you might be thinking: “Yes </a:t>
            </a:r>
            <a:r>
              <a:rPr lang="en-US" dirty="0" err="1"/>
              <a:t>yes</a:t>
            </a:r>
            <a:r>
              <a:rPr lang="en-US" dirty="0"/>
              <a:t> Egil, but why do I need a custom testing library for that?”</a:t>
            </a:r>
          </a:p>
          <a:p>
            <a:pPr marL="0" indent="0">
              <a:buNone/>
            </a:pPr>
            <a:endParaRPr lang="en-US" dirty="0"/>
          </a:p>
          <a:p>
            <a:pPr marL="0" indent="0">
              <a:buNone/>
            </a:pPr>
            <a:r>
              <a:rPr lang="en-US" dirty="0"/>
              <a:t>[CLICK]</a:t>
            </a:r>
          </a:p>
        </p:txBody>
      </p:sp>
      <p:sp>
        <p:nvSpPr>
          <p:cNvPr id="4" name="Slide Number Placeholder 3"/>
          <p:cNvSpPr>
            <a:spLocks noGrp="1"/>
          </p:cNvSpPr>
          <p:nvPr>
            <p:ph type="sldNum" sz="quarter" idx="5"/>
          </p:nvPr>
        </p:nvSpPr>
        <p:spPr/>
        <p:txBody>
          <a:bodyPr/>
          <a:lstStyle/>
          <a:p>
            <a:fld id="{E0AE778D-2A57-4226-B72B-26EA3CA60131}" type="slidenum">
              <a:rPr lang="en-US" smtClean="0"/>
              <a:t>7</a:t>
            </a:fld>
            <a:endParaRPr lang="en-US" dirty="0"/>
          </a:p>
        </p:txBody>
      </p:sp>
    </p:spTree>
    <p:extLst>
      <p:ext uri="{BB962C8B-B14F-4D97-AF65-F5344CB8AC3E}">
        <p14:creationId xmlns:p14="http://schemas.microsoft.com/office/powerpoint/2010/main" val="14420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“Why can’t we just new-up our component under test and use our regular </a:t>
            </a:r>
            <a:r>
              <a:rPr lang="en-US" dirty="0" err="1"/>
              <a:t>xUnit</a:t>
            </a:r>
            <a:r>
              <a:rPr lang="en-US" dirty="0"/>
              <a:t>/</a:t>
            </a:r>
            <a:r>
              <a:rPr lang="en-US" dirty="0" err="1"/>
              <a:t>MsTest</a:t>
            </a:r>
            <a:r>
              <a:rPr lang="en-US" dirty="0"/>
              <a:t>/</a:t>
            </a:r>
            <a:r>
              <a:rPr lang="en-US" dirty="0" err="1"/>
              <a:t>nUnit</a:t>
            </a:r>
            <a:r>
              <a:rPr lang="en-US" dirty="0"/>
              <a:t> frameworks to test it with?”</a:t>
            </a:r>
          </a:p>
          <a:p>
            <a:endParaRPr lang="en-US" dirty="0"/>
          </a:p>
          <a:p>
            <a:r>
              <a:rPr lang="en-US" dirty="0"/>
              <a:t>[CLICK]</a:t>
            </a:r>
          </a:p>
          <a:p>
            <a:endParaRPr lang="en-US" dirty="0"/>
          </a:p>
          <a:p>
            <a:r>
              <a:rPr lang="en-US" dirty="0"/>
              <a:t>The main problem is that a component does not know how to render output. There is a clear separation of concerns in Blazor, and components need a renderer to produce markup. The Blazor framework also ensures that the component life-cycle methods and re-renders happens at the expected moments. My library helps with all of that through a couple of abstractions.</a:t>
            </a:r>
          </a:p>
          <a:p>
            <a:endParaRPr lang="en-US" dirty="0"/>
          </a:p>
          <a:p>
            <a:r>
              <a:rPr lang="en-US" dirty="0"/>
              <a:t>[CLICK]</a:t>
            </a:r>
          </a:p>
        </p:txBody>
      </p:sp>
      <p:sp>
        <p:nvSpPr>
          <p:cNvPr id="4" name="Slide Number Placeholder 3"/>
          <p:cNvSpPr>
            <a:spLocks noGrp="1"/>
          </p:cNvSpPr>
          <p:nvPr>
            <p:ph type="sldNum" sz="quarter" idx="5"/>
          </p:nvPr>
        </p:nvSpPr>
        <p:spPr/>
        <p:txBody>
          <a:bodyPr/>
          <a:lstStyle/>
          <a:p>
            <a:fld id="{E0AE778D-2A57-4226-B72B-26EA3CA60131}" type="slidenum">
              <a:rPr lang="en-US" smtClean="0"/>
              <a:t>8</a:t>
            </a:fld>
            <a:endParaRPr lang="en-US" dirty="0"/>
          </a:p>
        </p:txBody>
      </p:sp>
    </p:spTree>
    <p:extLst>
      <p:ext uri="{BB962C8B-B14F-4D97-AF65-F5344CB8AC3E}">
        <p14:creationId xmlns:p14="http://schemas.microsoft.com/office/powerpoint/2010/main" val="3817243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fontAlgn="ctr">
              <a:spcBef>
                <a:spcPts val="0"/>
              </a:spcBef>
              <a:spcAft>
                <a:spcPts val="0"/>
              </a:spcAft>
              <a:buFont typeface="+mj-lt"/>
              <a:buNone/>
            </a:pPr>
            <a:r>
              <a:rPr lang="en-US" sz="1200" b="0" i="0" dirty="0">
                <a:effectLst/>
                <a:latin typeface="Calibri" panose="020F0502020204030204" pitchFamily="34" charset="0"/>
              </a:rPr>
              <a:t>The first abstraction is the Test Context.</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dirty="0"/>
              <a:t>[CLICK]</a:t>
            </a:r>
            <a:endParaRPr lang="en-US" sz="1200" b="0" i="0" dirty="0">
              <a:effectLst/>
              <a:latin typeface="Calibri" panose="020F0502020204030204" pitchFamily="34" charset="0"/>
            </a:endParaRP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sz="1200" b="0" i="0" dirty="0">
                <a:effectLst/>
                <a:latin typeface="Calibri" panose="020F0502020204030204" pitchFamily="34" charset="0"/>
              </a:rPr>
              <a:t>It allows us to register any service we want to pass to components under test, </a:t>
            </a:r>
            <a:r>
              <a:rPr lang="en-US" dirty="0"/>
              <a:t>[CLICK] </a:t>
            </a:r>
            <a:r>
              <a:rPr lang="en-US" sz="1200" b="0" i="0" dirty="0">
                <a:effectLst/>
                <a:latin typeface="Calibri" panose="020F0502020204030204" pitchFamily="34" charset="0"/>
              </a:rPr>
              <a:t>and it allows us to render a component or fragment. </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dirty="0"/>
              <a:t>[CLICK]</a:t>
            </a:r>
            <a:endParaRPr lang="en-US" sz="1200" b="0" i="0" dirty="0">
              <a:effectLst/>
              <a:latin typeface="Calibri" panose="020F0502020204030204" pitchFamily="34" charset="0"/>
            </a:endParaRP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sz="1200" b="0" i="0" dirty="0">
                <a:effectLst/>
                <a:latin typeface="Calibri" panose="020F0502020204030204" pitchFamily="34" charset="0"/>
              </a:rPr>
              <a:t>So if we want to render a component, we first register any service it might need, e.g. the </a:t>
            </a:r>
            <a:r>
              <a:rPr lang="en-US" sz="1200" b="0" i="0" dirty="0" err="1">
                <a:effectLst/>
                <a:latin typeface="Calibri" panose="020F0502020204030204" pitchFamily="34" charset="0"/>
              </a:rPr>
              <a:t>JSRuntime</a:t>
            </a:r>
            <a:r>
              <a:rPr lang="en-US" sz="1200" b="0" i="0" dirty="0">
                <a:effectLst/>
                <a:latin typeface="Calibri" panose="020F0502020204030204" pitchFamily="34" charset="0"/>
              </a:rPr>
              <a:t>, </a:t>
            </a:r>
            <a:r>
              <a:rPr lang="en-US" dirty="0"/>
              <a:t>[CLICK] </a:t>
            </a:r>
            <a:r>
              <a:rPr lang="en-US" sz="1200" b="0" i="0" dirty="0">
                <a:effectLst/>
                <a:latin typeface="Calibri" panose="020F0502020204030204" pitchFamily="34" charset="0"/>
              </a:rPr>
              <a:t>and then we ask the Test Context to render it with any parameters we want to pass to it.</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dirty="0"/>
              <a:t>[CLICK]</a:t>
            </a:r>
            <a:endParaRPr lang="en-US" sz="1200" b="0" i="0" dirty="0">
              <a:effectLst/>
              <a:latin typeface="Calibri" panose="020F0502020204030204" pitchFamily="34" charset="0"/>
            </a:endParaRP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sz="1200" b="0" i="0" dirty="0">
                <a:effectLst/>
                <a:latin typeface="Calibri" panose="020F0502020204030204" pitchFamily="34" charset="0"/>
              </a:rPr>
              <a:t>The result of this is a Rendered Component or a Rendered Fragment. </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dirty="0"/>
              <a:t>[CLICK]</a:t>
            </a:r>
            <a:endParaRPr lang="en-US" sz="1200" b="0" i="0" dirty="0">
              <a:effectLst/>
              <a:latin typeface="Calibri" panose="020F0502020204030204" pitchFamily="34" charset="0"/>
            </a:endParaRP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sz="1200" b="0" i="0" dirty="0">
                <a:effectLst/>
                <a:latin typeface="Calibri" panose="020F0502020204030204" pitchFamily="34" charset="0"/>
              </a:rPr>
              <a:t>A Rendered Component IS A Rendered Fragment, meaning that all the things a Rendered Fragment can do, so can the Rendered Component.</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dirty="0"/>
              <a:t>[CLICK]</a:t>
            </a:r>
            <a:endParaRPr lang="en-US" sz="1200" b="0" i="0" dirty="0">
              <a:effectLst/>
              <a:latin typeface="Calibri" panose="020F0502020204030204" pitchFamily="34" charset="0"/>
            </a:endParaRP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sz="1200" b="0" i="0" dirty="0">
                <a:effectLst/>
                <a:latin typeface="Calibri" panose="020F0502020204030204" pitchFamily="34" charset="0"/>
              </a:rPr>
              <a:t>The Rendered Fragment gives us access to the rendered markup as a </a:t>
            </a:r>
            <a:r>
              <a:rPr lang="en-US" dirty="0"/>
              <a:t>[CLICK] </a:t>
            </a:r>
            <a:r>
              <a:rPr lang="en-US" sz="1200" b="0" i="0" dirty="0">
                <a:effectLst/>
                <a:latin typeface="Calibri" panose="020F0502020204030204" pitchFamily="34" charset="0"/>
              </a:rPr>
              <a:t>raw string or as </a:t>
            </a:r>
            <a:r>
              <a:rPr lang="en-US" dirty="0"/>
              <a:t>[CLICK] </a:t>
            </a:r>
            <a:r>
              <a:rPr lang="en-US" sz="1200" b="0" i="0" dirty="0">
                <a:effectLst/>
                <a:latin typeface="Calibri" panose="020F0502020204030204" pitchFamily="34" charset="0"/>
              </a:rPr>
              <a:t>DOM nodes. </a:t>
            </a:r>
            <a:endParaRPr lang="en-US" dirty="0"/>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sz="1200" b="0" i="0" dirty="0">
                <a:effectLst/>
                <a:latin typeface="Calibri" panose="020F0502020204030204" pitchFamily="34" charset="0"/>
              </a:rPr>
              <a:t>The DOM nodes are provided via the </a:t>
            </a:r>
            <a:r>
              <a:rPr lang="en-US" sz="1200" b="0" i="0" dirty="0" err="1">
                <a:effectLst/>
                <a:latin typeface="Calibri" panose="020F0502020204030204" pitchFamily="34" charset="0"/>
              </a:rPr>
              <a:t>AngleSharp</a:t>
            </a:r>
            <a:r>
              <a:rPr lang="en-US" sz="1200" b="0" i="0" dirty="0">
                <a:effectLst/>
                <a:latin typeface="Calibri" panose="020F0502020204030204" pitchFamily="34" charset="0"/>
              </a:rPr>
              <a:t> library, which is a complete implementation of the HTML5 DOM API. This means have access to all the APIs for working the DOM nodes that you know from the browser and JavaScript.</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dirty="0"/>
              <a:t>[CLICK]</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sz="1200" b="0" i="0" dirty="0">
                <a:effectLst/>
                <a:latin typeface="Calibri" panose="020F0502020204030204" pitchFamily="34" charset="0"/>
              </a:rPr>
              <a:t>There are also two helper methods for querying the DOM nodes, Find and </a:t>
            </a:r>
            <a:r>
              <a:rPr lang="en-US" sz="1200" b="0" i="0" dirty="0" err="1">
                <a:effectLst/>
                <a:latin typeface="Calibri" panose="020F0502020204030204" pitchFamily="34" charset="0"/>
              </a:rPr>
              <a:t>FindAll</a:t>
            </a:r>
            <a:r>
              <a:rPr lang="en-US" sz="1200" b="0" i="0" dirty="0">
                <a:effectLst/>
                <a:latin typeface="Calibri" panose="020F0502020204030204" pitchFamily="34" charset="0"/>
              </a:rPr>
              <a:t>, which both take a </a:t>
            </a:r>
            <a:r>
              <a:rPr lang="en-US" sz="1200" b="0" i="0" dirty="0" err="1">
                <a:effectLst/>
                <a:latin typeface="Calibri" panose="020F0502020204030204" pitchFamily="34" charset="0"/>
              </a:rPr>
              <a:t>css</a:t>
            </a:r>
            <a:r>
              <a:rPr lang="en-US" sz="1200" b="0" i="0" dirty="0">
                <a:effectLst/>
                <a:latin typeface="Calibri" panose="020F0502020204030204" pitchFamily="34" charset="0"/>
              </a:rPr>
              <a:t> selector as input, and return DOM elements.</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dirty="0"/>
              <a:t>[CLICK]</a:t>
            </a:r>
            <a:endParaRPr lang="en-US" sz="1200" b="0" i="0" dirty="0">
              <a:effectLst/>
              <a:latin typeface="Calibri" panose="020F0502020204030204" pitchFamily="34" charset="0"/>
            </a:endParaRP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sz="1200" b="0" i="0" dirty="0">
                <a:effectLst/>
                <a:latin typeface="Calibri" panose="020F0502020204030204" pitchFamily="34" charset="0"/>
              </a:rPr>
              <a:t>Through the DOM elements we get a convenient way to trigger any event handlers that are bound to the elements DOM events, for example the on-click event. Doing so triggers the C# method that is bound to the event, and a re-render happens afterword's as you would expect.</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dirty="0"/>
              <a:t>[CLICK]</a:t>
            </a:r>
            <a:endParaRPr lang="en-US" sz="1200" b="0" i="0" dirty="0">
              <a:effectLst/>
              <a:latin typeface="Calibri" panose="020F0502020204030204" pitchFamily="34" charset="0"/>
            </a:endParaRP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sz="1200" b="0" i="0" dirty="0">
                <a:effectLst/>
                <a:latin typeface="Calibri" panose="020F0502020204030204" pitchFamily="34" charset="0"/>
              </a:rPr>
              <a:t>The Rendered Component gives us access to the component instance, from where we can inspect the public properties and invoke public methods. </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dirty="0"/>
              <a:t>[CLICK]</a:t>
            </a:r>
            <a:endParaRPr lang="en-US" sz="1200" b="0" i="0" dirty="0">
              <a:effectLst/>
              <a:latin typeface="Calibri" panose="020F0502020204030204" pitchFamily="34" charset="0"/>
            </a:endParaRP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sz="1200" b="0" i="0" dirty="0">
                <a:effectLst/>
                <a:latin typeface="Calibri" panose="020F0502020204030204" pitchFamily="34" charset="0"/>
              </a:rPr>
              <a:t>We can also render the component again with new parameters if we wish.</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sz="1200" b="0" i="0" dirty="0">
                <a:effectLst/>
                <a:latin typeface="Calibri" panose="020F0502020204030204" pitchFamily="34" charset="0"/>
              </a:rPr>
              <a:t>There are a few other things we can do with the three abstractions, but these are the basics.</a:t>
            </a:r>
          </a:p>
          <a:p>
            <a:pPr marL="0" lvl="0" indent="0" rtl="0" fontAlgn="ctr">
              <a:spcBef>
                <a:spcPts val="0"/>
              </a:spcBef>
              <a:spcAft>
                <a:spcPts val="0"/>
              </a:spcAft>
              <a:buFont typeface="+mj-lt"/>
              <a:buNone/>
            </a:pPr>
            <a:endParaRPr lang="en-US" sz="1200" b="0" i="0" dirty="0">
              <a:effectLst/>
              <a:latin typeface="Calibri" panose="020F0502020204030204" pitchFamily="34" charset="0"/>
            </a:endParaRPr>
          </a:p>
          <a:p>
            <a:pPr marL="0" lvl="0" indent="0" rtl="0" fontAlgn="ctr">
              <a:spcBef>
                <a:spcPts val="0"/>
              </a:spcBef>
              <a:spcAft>
                <a:spcPts val="0"/>
              </a:spcAft>
              <a:buFont typeface="+mj-lt"/>
              <a:buNone/>
            </a:pPr>
            <a:r>
              <a:rPr lang="en-US" dirty="0"/>
              <a:t>[CLICK]</a:t>
            </a:r>
            <a:endParaRPr lang="en-US" sz="1200" b="0" i="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E0AE778D-2A57-4226-B72B-26EA3CA60131}" type="slidenum">
              <a:rPr lang="en-US" smtClean="0"/>
              <a:t>9</a:t>
            </a:fld>
            <a:endParaRPr lang="en-US" dirty="0"/>
          </a:p>
        </p:txBody>
      </p:sp>
    </p:spTree>
    <p:extLst>
      <p:ext uri="{BB962C8B-B14F-4D97-AF65-F5344CB8AC3E}">
        <p14:creationId xmlns:p14="http://schemas.microsoft.com/office/powerpoint/2010/main" val="2650648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776052-BB1A-4D55-BE82-5990609C66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focus.dotnetconf.net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tx2">
              <a:lumMod val="60000"/>
              <a:lumOff val="4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21145"/>
            <a:ext cx="9074088"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descr="A picture containing drawing&#10;&#10;Description automatically generated">
            <a:extLst>
              <a:ext uri="{FF2B5EF4-FFF2-40B4-BE49-F238E27FC236}">
                <a16:creationId xmlns:a16="http://schemas.microsoft.com/office/drawing/2014/main" id="{764DA5CA-F8A0-4AC7-8122-7D6A39C60AA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679857" y="3886202"/>
            <a:ext cx="723900" cy="723900"/>
          </a:xfrm>
          <a:prstGeom prst="rect">
            <a:avLst/>
          </a:prstGeom>
        </p:spPr>
      </p:pic>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B193F8D2-629A-49BB-A0A4-E3B52D4DCD11}"/>
              </a:ext>
            </a:extLst>
          </p:cNvPr>
          <p:cNvGrpSpPr/>
          <p:nvPr/>
        </p:nvGrpSpPr>
        <p:grpSpPr>
          <a:xfrm>
            <a:off x="294696" y="2919395"/>
            <a:ext cx="4064930" cy="1181862"/>
            <a:chOff x="294696" y="2919395"/>
            <a:chExt cx="4064930" cy="1181862"/>
          </a:xfrm>
        </p:grpSpPr>
        <p:sp>
          <p:nvSpPr>
            <p:cNvPr id="19" name="TextBox 18">
              <a:extLst>
                <a:ext uri="{FF2B5EF4-FFF2-40B4-BE49-F238E27FC236}">
                  <a16:creationId xmlns:a16="http://schemas.microsoft.com/office/drawing/2014/main" id="{9667E994-8BA6-4D07-BFEC-479890A3F6D6}"/>
                </a:ext>
              </a:extLst>
            </p:cNvPr>
            <p:cNvSpPr txBox="1"/>
            <p:nvPr/>
          </p:nvSpPr>
          <p:spPr>
            <a:xfrm>
              <a:off x="294696" y="2919395"/>
              <a:ext cx="3041413" cy="1181862"/>
            </a:xfrm>
            <a:custGeom>
              <a:avLst/>
              <a:gdLst>
                <a:gd name="connsiteX0" fmla="*/ 0 w 3041413"/>
                <a:gd name="connsiteY0" fmla="*/ 0 h 1181862"/>
                <a:gd name="connsiteX1" fmla="*/ 669111 w 3041413"/>
                <a:gd name="connsiteY1" fmla="*/ 0 h 1181862"/>
                <a:gd name="connsiteX2" fmla="*/ 1216565 w 3041413"/>
                <a:gd name="connsiteY2" fmla="*/ 0 h 1181862"/>
                <a:gd name="connsiteX3" fmla="*/ 1824848 w 3041413"/>
                <a:gd name="connsiteY3" fmla="*/ 0 h 1181862"/>
                <a:gd name="connsiteX4" fmla="*/ 2433130 w 3041413"/>
                <a:gd name="connsiteY4" fmla="*/ 0 h 1181862"/>
                <a:gd name="connsiteX5" fmla="*/ 3041413 w 3041413"/>
                <a:gd name="connsiteY5" fmla="*/ 0 h 1181862"/>
                <a:gd name="connsiteX6" fmla="*/ 3041413 w 3041413"/>
                <a:gd name="connsiteY6" fmla="*/ 590931 h 1181862"/>
                <a:gd name="connsiteX7" fmla="*/ 3041413 w 3041413"/>
                <a:gd name="connsiteY7" fmla="*/ 1181862 h 1181862"/>
                <a:gd name="connsiteX8" fmla="*/ 2372302 w 3041413"/>
                <a:gd name="connsiteY8" fmla="*/ 1181862 h 1181862"/>
                <a:gd name="connsiteX9" fmla="*/ 1824848 w 3041413"/>
                <a:gd name="connsiteY9" fmla="*/ 1181862 h 1181862"/>
                <a:gd name="connsiteX10" fmla="*/ 1246979 w 3041413"/>
                <a:gd name="connsiteY10" fmla="*/ 1181862 h 1181862"/>
                <a:gd name="connsiteX11" fmla="*/ 699525 w 3041413"/>
                <a:gd name="connsiteY11" fmla="*/ 1181862 h 1181862"/>
                <a:gd name="connsiteX12" fmla="*/ 0 w 3041413"/>
                <a:gd name="connsiteY12" fmla="*/ 1181862 h 1181862"/>
                <a:gd name="connsiteX13" fmla="*/ 0 w 3041413"/>
                <a:gd name="connsiteY13" fmla="*/ 614568 h 1181862"/>
                <a:gd name="connsiteX14" fmla="*/ 0 w 3041413"/>
                <a:gd name="connsiteY14" fmla="*/ 0 h 118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1413" h="1181862" fill="none" extrusionOk="0">
                  <a:moveTo>
                    <a:pt x="0" y="0"/>
                  </a:moveTo>
                  <a:cubicBezTo>
                    <a:pt x="280458" y="27833"/>
                    <a:pt x="506098" y="3873"/>
                    <a:pt x="669111" y="0"/>
                  </a:cubicBezTo>
                  <a:cubicBezTo>
                    <a:pt x="832124" y="-3873"/>
                    <a:pt x="946841" y="8501"/>
                    <a:pt x="1216565" y="0"/>
                  </a:cubicBezTo>
                  <a:cubicBezTo>
                    <a:pt x="1486289" y="-8501"/>
                    <a:pt x="1529691" y="7859"/>
                    <a:pt x="1824848" y="0"/>
                  </a:cubicBezTo>
                  <a:cubicBezTo>
                    <a:pt x="2120005" y="-7859"/>
                    <a:pt x="2160569" y="15895"/>
                    <a:pt x="2433130" y="0"/>
                  </a:cubicBezTo>
                  <a:cubicBezTo>
                    <a:pt x="2705691" y="-15895"/>
                    <a:pt x="2845882" y="-5270"/>
                    <a:pt x="3041413" y="0"/>
                  </a:cubicBezTo>
                  <a:cubicBezTo>
                    <a:pt x="3018016" y="156168"/>
                    <a:pt x="3034233" y="320712"/>
                    <a:pt x="3041413" y="590931"/>
                  </a:cubicBezTo>
                  <a:cubicBezTo>
                    <a:pt x="3048593" y="861150"/>
                    <a:pt x="3043073" y="966246"/>
                    <a:pt x="3041413" y="1181862"/>
                  </a:cubicBezTo>
                  <a:cubicBezTo>
                    <a:pt x="2809207" y="1171200"/>
                    <a:pt x="2615796" y="1162398"/>
                    <a:pt x="2372302" y="1181862"/>
                  </a:cubicBezTo>
                  <a:cubicBezTo>
                    <a:pt x="2128808" y="1201326"/>
                    <a:pt x="2096894" y="1155789"/>
                    <a:pt x="1824848" y="1181862"/>
                  </a:cubicBezTo>
                  <a:cubicBezTo>
                    <a:pt x="1552802" y="1207935"/>
                    <a:pt x="1426908" y="1158444"/>
                    <a:pt x="1246979" y="1181862"/>
                  </a:cubicBezTo>
                  <a:cubicBezTo>
                    <a:pt x="1067050" y="1205280"/>
                    <a:pt x="818285" y="1208699"/>
                    <a:pt x="699525" y="1181862"/>
                  </a:cubicBezTo>
                  <a:cubicBezTo>
                    <a:pt x="580765" y="1155025"/>
                    <a:pt x="290171" y="1187087"/>
                    <a:pt x="0" y="1181862"/>
                  </a:cubicBezTo>
                  <a:cubicBezTo>
                    <a:pt x="21360" y="958650"/>
                    <a:pt x="24027" y="787169"/>
                    <a:pt x="0" y="614568"/>
                  </a:cubicBezTo>
                  <a:cubicBezTo>
                    <a:pt x="-24027" y="441967"/>
                    <a:pt x="-251" y="198183"/>
                    <a:pt x="0" y="0"/>
                  </a:cubicBezTo>
                  <a:close/>
                </a:path>
                <a:path w="3041413" h="1181862" stroke="0" extrusionOk="0">
                  <a:moveTo>
                    <a:pt x="0" y="0"/>
                  </a:moveTo>
                  <a:cubicBezTo>
                    <a:pt x="108534" y="-21272"/>
                    <a:pt x="383529" y="-13630"/>
                    <a:pt x="517040" y="0"/>
                  </a:cubicBezTo>
                  <a:cubicBezTo>
                    <a:pt x="650551" y="13630"/>
                    <a:pt x="901249" y="-9909"/>
                    <a:pt x="1094909" y="0"/>
                  </a:cubicBezTo>
                  <a:cubicBezTo>
                    <a:pt x="1288569" y="9909"/>
                    <a:pt x="1472017" y="28577"/>
                    <a:pt x="1703191" y="0"/>
                  </a:cubicBezTo>
                  <a:cubicBezTo>
                    <a:pt x="1934365" y="-28577"/>
                    <a:pt x="2102215" y="-5127"/>
                    <a:pt x="2281060" y="0"/>
                  </a:cubicBezTo>
                  <a:cubicBezTo>
                    <a:pt x="2459905" y="5127"/>
                    <a:pt x="2746780" y="24741"/>
                    <a:pt x="3041413" y="0"/>
                  </a:cubicBezTo>
                  <a:cubicBezTo>
                    <a:pt x="3062852" y="168258"/>
                    <a:pt x="3029650" y="439734"/>
                    <a:pt x="3041413" y="614568"/>
                  </a:cubicBezTo>
                  <a:cubicBezTo>
                    <a:pt x="3053176" y="789402"/>
                    <a:pt x="3014275" y="958643"/>
                    <a:pt x="3041413" y="1181862"/>
                  </a:cubicBezTo>
                  <a:cubicBezTo>
                    <a:pt x="2884793" y="1205130"/>
                    <a:pt x="2746766" y="1173754"/>
                    <a:pt x="2493959" y="1181862"/>
                  </a:cubicBezTo>
                  <a:cubicBezTo>
                    <a:pt x="2241152" y="1189970"/>
                    <a:pt x="2041987" y="1177035"/>
                    <a:pt x="1885676" y="1181862"/>
                  </a:cubicBezTo>
                  <a:cubicBezTo>
                    <a:pt x="1729365" y="1186689"/>
                    <a:pt x="1487120" y="1180981"/>
                    <a:pt x="1368636" y="1181862"/>
                  </a:cubicBezTo>
                  <a:cubicBezTo>
                    <a:pt x="1250152" y="1182743"/>
                    <a:pt x="1004483" y="1179491"/>
                    <a:pt x="760353" y="1181862"/>
                  </a:cubicBezTo>
                  <a:cubicBezTo>
                    <a:pt x="516223" y="1184233"/>
                    <a:pt x="327938" y="1160948"/>
                    <a:pt x="0" y="1181862"/>
                  </a:cubicBezTo>
                  <a:cubicBezTo>
                    <a:pt x="-29500" y="984165"/>
                    <a:pt x="22708" y="707794"/>
                    <a:pt x="0" y="567294"/>
                  </a:cubicBezTo>
                  <a:cubicBezTo>
                    <a:pt x="-22708" y="426794"/>
                    <a:pt x="-2617" y="173792"/>
                    <a:pt x="0" y="0"/>
                  </a:cubicBezTo>
                  <a:close/>
                </a:path>
              </a:pathLst>
            </a:custGeom>
            <a:solidFill>
              <a:srgbClr val="D2D2D2"/>
            </a:solidFill>
            <a:ln>
              <a:solidFill>
                <a:schemeClr val="tx1"/>
              </a:solidFill>
              <a:extLst>
                <a:ext uri="{C807C97D-BFC1-408E-A445-0C87EB9F89A2}">
                  <ask:lineSketchStyleProps xmlns:ask="http://schemas.microsoft.com/office/drawing/2018/sketchyshapes" sd="3572393421">
                    <a:prstGeom prst="rect">
                      <a:avLst/>
                    </a:prstGeom>
                    <ask:type>
                      <ask:lineSketchFreehand/>
                    </ask:type>
                  </ask:lineSketchStyleProps>
                </a:ext>
              </a:extLst>
            </a:ln>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Provide input </a:t>
              </a:r>
              <a:br>
                <a:rPr lang="en-US" sz="3200" dirty="0">
                  <a:gradFill>
                    <a:gsLst>
                      <a:gs pos="2917">
                        <a:schemeClr val="tx1"/>
                      </a:gs>
                      <a:gs pos="30000">
                        <a:schemeClr val="tx1"/>
                      </a:gs>
                    </a:gsLst>
                    <a:lin ang="5400000" scaled="0"/>
                  </a:gradFill>
                </a:rPr>
              </a:br>
              <a:r>
                <a:rPr lang="en-US" sz="3200" dirty="0">
                  <a:gradFill>
                    <a:gsLst>
                      <a:gs pos="2917">
                        <a:schemeClr val="tx1"/>
                      </a:gs>
                      <a:gs pos="30000">
                        <a:schemeClr val="tx1"/>
                      </a:gs>
                    </a:gsLst>
                    <a:lin ang="5400000" scaled="0"/>
                  </a:gradFill>
                </a:rPr>
                <a:t>to component</a:t>
              </a:r>
            </a:p>
          </p:txBody>
        </p:sp>
        <p:cxnSp>
          <p:nvCxnSpPr>
            <p:cNvPr id="27" name="Straight Arrow Connector 26">
              <a:extLst>
                <a:ext uri="{FF2B5EF4-FFF2-40B4-BE49-F238E27FC236}">
                  <a16:creationId xmlns:a16="http://schemas.microsoft.com/office/drawing/2014/main" id="{C6741EC7-7700-4F25-88F4-2AF780ECE031}"/>
                </a:ext>
              </a:extLst>
            </p:cNvPr>
            <p:cNvCxnSpPr>
              <a:cxnSpLocks/>
              <a:stCxn id="19" idx="3"/>
              <a:endCxn id="4" idx="1"/>
            </p:cNvCxnSpPr>
            <p:nvPr/>
          </p:nvCxnSpPr>
          <p:spPr>
            <a:xfrm>
              <a:off x="3336109" y="3510326"/>
              <a:ext cx="1023517" cy="1"/>
            </a:xfrm>
            <a:prstGeom prst="straightConnector1">
              <a:avLst/>
            </a:prstGeom>
            <a:ln w="38100">
              <a:solidFill>
                <a:srgbClr val="737373"/>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6FDD34AC-C98F-4A94-82F3-57F247C3B174}"/>
              </a:ext>
            </a:extLst>
          </p:cNvPr>
          <p:cNvSpPr>
            <a:spLocks noGrp="1"/>
          </p:cNvSpPr>
          <p:nvPr>
            <p:ph type="title"/>
          </p:nvPr>
        </p:nvSpPr>
        <p:spPr/>
        <p:txBody>
          <a:bodyPr/>
          <a:lstStyle/>
          <a:p>
            <a:pPr lvl="0"/>
            <a:r>
              <a:rPr lang="en-US" sz="4800" dirty="0"/>
              <a:t>The basics of testing Razor components</a:t>
            </a:r>
          </a:p>
        </p:txBody>
      </p:sp>
      <p:sp>
        <p:nvSpPr>
          <p:cNvPr id="4" name="TextBox 3">
            <a:extLst>
              <a:ext uri="{FF2B5EF4-FFF2-40B4-BE49-F238E27FC236}">
                <a16:creationId xmlns:a16="http://schemas.microsoft.com/office/drawing/2014/main" id="{E61AB9DD-7059-494E-9BE8-67B4BF4FA900}"/>
              </a:ext>
            </a:extLst>
          </p:cNvPr>
          <p:cNvSpPr txBox="1"/>
          <p:nvPr/>
        </p:nvSpPr>
        <p:spPr>
          <a:xfrm>
            <a:off x="4359626" y="3085595"/>
            <a:ext cx="3472746" cy="849463"/>
          </a:xfrm>
          <a:custGeom>
            <a:avLst/>
            <a:gdLst>
              <a:gd name="connsiteX0" fmla="*/ 0 w 3472746"/>
              <a:gd name="connsiteY0" fmla="*/ 0 h 849463"/>
              <a:gd name="connsiteX1" fmla="*/ 764004 w 3472746"/>
              <a:gd name="connsiteY1" fmla="*/ 0 h 849463"/>
              <a:gd name="connsiteX2" fmla="*/ 1354371 w 3472746"/>
              <a:gd name="connsiteY2" fmla="*/ 0 h 849463"/>
              <a:gd name="connsiteX3" fmla="*/ 2014193 w 3472746"/>
              <a:gd name="connsiteY3" fmla="*/ 0 h 849463"/>
              <a:gd name="connsiteX4" fmla="*/ 2708742 w 3472746"/>
              <a:gd name="connsiteY4" fmla="*/ 0 h 849463"/>
              <a:gd name="connsiteX5" fmla="*/ 3472746 w 3472746"/>
              <a:gd name="connsiteY5" fmla="*/ 0 h 849463"/>
              <a:gd name="connsiteX6" fmla="*/ 3472746 w 3472746"/>
              <a:gd name="connsiteY6" fmla="*/ 416237 h 849463"/>
              <a:gd name="connsiteX7" fmla="*/ 3472746 w 3472746"/>
              <a:gd name="connsiteY7" fmla="*/ 849463 h 849463"/>
              <a:gd name="connsiteX8" fmla="*/ 2778197 w 3472746"/>
              <a:gd name="connsiteY8" fmla="*/ 849463 h 849463"/>
              <a:gd name="connsiteX9" fmla="*/ 2083648 w 3472746"/>
              <a:gd name="connsiteY9" fmla="*/ 849463 h 849463"/>
              <a:gd name="connsiteX10" fmla="*/ 1458553 w 3472746"/>
              <a:gd name="connsiteY10" fmla="*/ 849463 h 849463"/>
              <a:gd name="connsiteX11" fmla="*/ 798732 w 3472746"/>
              <a:gd name="connsiteY11" fmla="*/ 849463 h 849463"/>
              <a:gd name="connsiteX12" fmla="*/ 0 w 3472746"/>
              <a:gd name="connsiteY12" fmla="*/ 849463 h 849463"/>
              <a:gd name="connsiteX13" fmla="*/ 0 w 3472746"/>
              <a:gd name="connsiteY13" fmla="*/ 441721 h 849463"/>
              <a:gd name="connsiteX14" fmla="*/ 0 w 3472746"/>
              <a:gd name="connsiteY14" fmla="*/ 0 h 84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2746" h="849463" fill="none" extrusionOk="0">
                <a:moveTo>
                  <a:pt x="0" y="0"/>
                </a:moveTo>
                <a:cubicBezTo>
                  <a:pt x="292269" y="19941"/>
                  <a:pt x="465550" y="11166"/>
                  <a:pt x="764004" y="0"/>
                </a:cubicBezTo>
                <a:cubicBezTo>
                  <a:pt x="1062458" y="-11166"/>
                  <a:pt x="1139409" y="19395"/>
                  <a:pt x="1354371" y="0"/>
                </a:cubicBezTo>
                <a:cubicBezTo>
                  <a:pt x="1569333" y="-19395"/>
                  <a:pt x="1744030" y="20762"/>
                  <a:pt x="2014193" y="0"/>
                </a:cubicBezTo>
                <a:cubicBezTo>
                  <a:pt x="2284356" y="-20762"/>
                  <a:pt x="2443004" y="31633"/>
                  <a:pt x="2708742" y="0"/>
                </a:cubicBezTo>
                <a:cubicBezTo>
                  <a:pt x="2974480" y="-31633"/>
                  <a:pt x="3283878" y="13159"/>
                  <a:pt x="3472746" y="0"/>
                </a:cubicBezTo>
                <a:cubicBezTo>
                  <a:pt x="3478723" y="119609"/>
                  <a:pt x="3452118" y="290030"/>
                  <a:pt x="3472746" y="416237"/>
                </a:cubicBezTo>
                <a:cubicBezTo>
                  <a:pt x="3493374" y="542444"/>
                  <a:pt x="3459388" y="704431"/>
                  <a:pt x="3472746" y="849463"/>
                </a:cubicBezTo>
                <a:cubicBezTo>
                  <a:pt x="3221803" y="860823"/>
                  <a:pt x="3117054" y="856364"/>
                  <a:pt x="2778197" y="849463"/>
                </a:cubicBezTo>
                <a:cubicBezTo>
                  <a:pt x="2439340" y="842562"/>
                  <a:pt x="2366068" y="878678"/>
                  <a:pt x="2083648" y="849463"/>
                </a:cubicBezTo>
                <a:cubicBezTo>
                  <a:pt x="1801228" y="820248"/>
                  <a:pt x="1596907" y="862187"/>
                  <a:pt x="1458553" y="849463"/>
                </a:cubicBezTo>
                <a:cubicBezTo>
                  <a:pt x="1320200" y="836739"/>
                  <a:pt x="1007748" y="825035"/>
                  <a:pt x="798732" y="849463"/>
                </a:cubicBezTo>
                <a:cubicBezTo>
                  <a:pt x="589716" y="873891"/>
                  <a:pt x="222069" y="843310"/>
                  <a:pt x="0" y="849463"/>
                </a:cubicBezTo>
                <a:cubicBezTo>
                  <a:pt x="-3874" y="685363"/>
                  <a:pt x="14706" y="644772"/>
                  <a:pt x="0" y="441721"/>
                </a:cubicBezTo>
                <a:cubicBezTo>
                  <a:pt x="-14706" y="238670"/>
                  <a:pt x="2490" y="182093"/>
                  <a:pt x="0" y="0"/>
                </a:cubicBezTo>
                <a:close/>
              </a:path>
              <a:path w="3472746" h="849463" stroke="0" extrusionOk="0">
                <a:moveTo>
                  <a:pt x="0" y="0"/>
                </a:moveTo>
                <a:cubicBezTo>
                  <a:pt x="257959" y="-30089"/>
                  <a:pt x="391209" y="4018"/>
                  <a:pt x="659822" y="0"/>
                </a:cubicBezTo>
                <a:cubicBezTo>
                  <a:pt x="928435" y="-4018"/>
                  <a:pt x="1005623" y="-2988"/>
                  <a:pt x="1319643" y="0"/>
                </a:cubicBezTo>
                <a:cubicBezTo>
                  <a:pt x="1633663" y="2988"/>
                  <a:pt x="1662154" y="-19737"/>
                  <a:pt x="1944738" y="0"/>
                </a:cubicBezTo>
                <a:cubicBezTo>
                  <a:pt x="2227323" y="19737"/>
                  <a:pt x="2308685" y="28272"/>
                  <a:pt x="2535105" y="0"/>
                </a:cubicBezTo>
                <a:cubicBezTo>
                  <a:pt x="2761525" y="-28272"/>
                  <a:pt x="3215325" y="-45803"/>
                  <a:pt x="3472746" y="0"/>
                </a:cubicBezTo>
                <a:cubicBezTo>
                  <a:pt x="3473215" y="115066"/>
                  <a:pt x="3488702" y="232756"/>
                  <a:pt x="3472746" y="407742"/>
                </a:cubicBezTo>
                <a:cubicBezTo>
                  <a:pt x="3456790" y="582728"/>
                  <a:pt x="3474519" y="702949"/>
                  <a:pt x="3472746" y="849463"/>
                </a:cubicBezTo>
                <a:cubicBezTo>
                  <a:pt x="3232857" y="877678"/>
                  <a:pt x="3123486" y="861934"/>
                  <a:pt x="2812924" y="849463"/>
                </a:cubicBezTo>
                <a:cubicBezTo>
                  <a:pt x="2502362" y="836992"/>
                  <a:pt x="2472594" y="876755"/>
                  <a:pt x="2187830" y="849463"/>
                </a:cubicBezTo>
                <a:cubicBezTo>
                  <a:pt x="1903066" y="822171"/>
                  <a:pt x="1772582" y="867309"/>
                  <a:pt x="1562736" y="849463"/>
                </a:cubicBezTo>
                <a:cubicBezTo>
                  <a:pt x="1352890" y="831617"/>
                  <a:pt x="1242038" y="842191"/>
                  <a:pt x="972369" y="849463"/>
                </a:cubicBezTo>
                <a:cubicBezTo>
                  <a:pt x="702700" y="856735"/>
                  <a:pt x="482052" y="840719"/>
                  <a:pt x="0" y="849463"/>
                </a:cubicBezTo>
                <a:cubicBezTo>
                  <a:pt x="15824" y="760169"/>
                  <a:pt x="-18423" y="624069"/>
                  <a:pt x="0" y="441721"/>
                </a:cubicBezTo>
                <a:cubicBezTo>
                  <a:pt x="18423" y="259373"/>
                  <a:pt x="-4024" y="205365"/>
                  <a:pt x="0" y="0"/>
                </a:cubicBezTo>
                <a:close/>
              </a:path>
            </a:pathLst>
          </a:custGeom>
          <a:solidFill>
            <a:srgbClr val="512BD4"/>
          </a:solidFill>
          <a:ln>
            <a:solidFill>
              <a:schemeClr val="tx1"/>
            </a:solidFill>
            <a:extLst>
              <a:ext uri="{C807C97D-BFC1-408E-A445-0C87EB9F89A2}">
                <ask:lineSketchStyleProps xmlns:ask="http://schemas.microsoft.com/office/drawing/2018/sketchyshapes" sd="3965520789">
                  <a:prstGeom prst="rect">
                    <a:avLst/>
                  </a:prstGeom>
                  <ask:type>
                    <ask:lineSketchFreehand/>
                  </ask:type>
                </ask:lineSketchStyleProps>
              </a:ext>
            </a:extLst>
          </a:ln>
        </p:spPr>
        <p:txBody>
          <a:bodyPr wrap="square" lIns="182880" tIns="146304" rIns="182880" bIns="146304" rtlCol="0">
            <a:spAutoFit/>
          </a:bodyPr>
          <a:lstStyle/>
          <a:p>
            <a:pPr>
              <a:lnSpc>
                <a:spcPct val="90000"/>
              </a:lnSpc>
              <a:spcAft>
                <a:spcPts val="600"/>
              </a:spcAft>
            </a:pPr>
            <a:r>
              <a:rPr lang="en-US" sz="4000" dirty="0" err="1">
                <a:solidFill>
                  <a:schemeClr val="bg1"/>
                </a:solidFill>
                <a:latin typeface="Consolas" panose="020B0609020204030204" pitchFamily="49" charset="0"/>
              </a:rPr>
              <a:t>MyComponent</a:t>
            </a:r>
            <a:endParaRPr lang="en-US" sz="4000" dirty="0">
              <a:solidFill>
                <a:schemeClr val="bg1"/>
              </a:solidFill>
              <a:latin typeface="Consolas" panose="020B0609020204030204" pitchFamily="49" charset="0"/>
            </a:endParaRPr>
          </a:p>
        </p:txBody>
      </p:sp>
      <p:grpSp>
        <p:nvGrpSpPr>
          <p:cNvPr id="31" name="Group 30">
            <a:extLst>
              <a:ext uri="{FF2B5EF4-FFF2-40B4-BE49-F238E27FC236}">
                <a16:creationId xmlns:a16="http://schemas.microsoft.com/office/drawing/2014/main" id="{41DD9CE4-A015-4369-B2B5-9A853CE46E9A}"/>
              </a:ext>
            </a:extLst>
          </p:cNvPr>
          <p:cNvGrpSpPr/>
          <p:nvPr/>
        </p:nvGrpSpPr>
        <p:grpSpPr>
          <a:xfrm>
            <a:off x="4426535" y="3935058"/>
            <a:ext cx="3338927" cy="1745481"/>
            <a:chOff x="4426535" y="3935058"/>
            <a:chExt cx="3338927" cy="1745481"/>
          </a:xfrm>
        </p:grpSpPr>
        <p:sp>
          <p:nvSpPr>
            <p:cNvPr id="8" name="TextBox 7">
              <a:extLst>
                <a:ext uri="{FF2B5EF4-FFF2-40B4-BE49-F238E27FC236}">
                  <a16:creationId xmlns:a16="http://schemas.microsoft.com/office/drawing/2014/main" id="{837AC8ED-A495-4D49-AE48-331C68CDFCAF}"/>
                </a:ext>
              </a:extLst>
            </p:cNvPr>
            <p:cNvSpPr txBox="1"/>
            <p:nvPr/>
          </p:nvSpPr>
          <p:spPr>
            <a:xfrm>
              <a:off x="4426535" y="4941875"/>
              <a:ext cx="3338927" cy="738664"/>
            </a:xfrm>
            <a:custGeom>
              <a:avLst/>
              <a:gdLst>
                <a:gd name="connsiteX0" fmla="*/ 0 w 3338927"/>
                <a:gd name="connsiteY0" fmla="*/ 0 h 738664"/>
                <a:gd name="connsiteX1" fmla="*/ 701175 w 3338927"/>
                <a:gd name="connsiteY1" fmla="*/ 0 h 738664"/>
                <a:gd name="connsiteX2" fmla="*/ 1302182 w 3338927"/>
                <a:gd name="connsiteY2" fmla="*/ 0 h 738664"/>
                <a:gd name="connsiteX3" fmla="*/ 1903188 w 3338927"/>
                <a:gd name="connsiteY3" fmla="*/ 0 h 738664"/>
                <a:gd name="connsiteX4" fmla="*/ 2637752 w 3338927"/>
                <a:gd name="connsiteY4" fmla="*/ 0 h 738664"/>
                <a:gd name="connsiteX5" fmla="*/ 3338927 w 3338927"/>
                <a:gd name="connsiteY5" fmla="*/ 0 h 738664"/>
                <a:gd name="connsiteX6" fmla="*/ 3338927 w 3338927"/>
                <a:gd name="connsiteY6" fmla="*/ 361945 h 738664"/>
                <a:gd name="connsiteX7" fmla="*/ 3338927 w 3338927"/>
                <a:gd name="connsiteY7" fmla="*/ 738664 h 738664"/>
                <a:gd name="connsiteX8" fmla="*/ 2771309 w 3338927"/>
                <a:gd name="connsiteY8" fmla="*/ 738664 h 738664"/>
                <a:gd name="connsiteX9" fmla="*/ 2070135 w 3338927"/>
                <a:gd name="connsiteY9" fmla="*/ 738664 h 738664"/>
                <a:gd name="connsiteX10" fmla="*/ 1368960 w 3338927"/>
                <a:gd name="connsiteY10" fmla="*/ 738664 h 738664"/>
                <a:gd name="connsiteX11" fmla="*/ 801342 w 3338927"/>
                <a:gd name="connsiteY11" fmla="*/ 738664 h 738664"/>
                <a:gd name="connsiteX12" fmla="*/ 0 w 3338927"/>
                <a:gd name="connsiteY12" fmla="*/ 738664 h 738664"/>
                <a:gd name="connsiteX13" fmla="*/ 0 w 3338927"/>
                <a:gd name="connsiteY13" fmla="*/ 369332 h 738664"/>
                <a:gd name="connsiteX14" fmla="*/ 0 w 3338927"/>
                <a:gd name="connsiteY14" fmla="*/ 0 h 7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38927" h="738664" fill="none" extrusionOk="0">
                  <a:moveTo>
                    <a:pt x="0" y="0"/>
                  </a:moveTo>
                  <a:cubicBezTo>
                    <a:pt x="337188" y="7767"/>
                    <a:pt x="555474" y="1844"/>
                    <a:pt x="701175" y="0"/>
                  </a:cubicBezTo>
                  <a:cubicBezTo>
                    <a:pt x="846876" y="-1844"/>
                    <a:pt x="1108577" y="17364"/>
                    <a:pt x="1302182" y="0"/>
                  </a:cubicBezTo>
                  <a:cubicBezTo>
                    <a:pt x="1495787" y="-17364"/>
                    <a:pt x="1711360" y="-9300"/>
                    <a:pt x="1903188" y="0"/>
                  </a:cubicBezTo>
                  <a:cubicBezTo>
                    <a:pt x="2095016" y="9300"/>
                    <a:pt x="2317601" y="6883"/>
                    <a:pt x="2637752" y="0"/>
                  </a:cubicBezTo>
                  <a:cubicBezTo>
                    <a:pt x="2957903" y="-6883"/>
                    <a:pt x="3098302" y="14160"/>
                    <a:pt x="3338927" y="0"/>
                  </a:cubicBezTo>
                  <a:cubicBezTo>
                    <a:pt x="3321003" y="76485"/>
                    <a:pt x="3342673" y="202827"/>
                    <a:pt x="3338927" y="361945"/>
                  </a:cubicBezTo>
                  <a:cubicBezTo>
                    <a:pt x="3335181" y="521063"/>
                    <a:pt x="3330826" y="567980"/>
                    <a:pt x="3338927" y="738664"/>
                  </a:cubicBezTo>
                  <a:cubicBezTo>
                    <a:pt x="3097936" y="756479"/>
                    <a:pt x="2929333" y="726882"/>
                    <a:pt x="2771309" y="738664"/>
                  </a:cubicBezTo>
                  <a:cubicBezTo>
                    <a:pt x="2613285" y="750446"/>
                    <a:pt x="2393426" y="767617"/>
                    <a:pt x="2070135" y="738664"/>
                  </a:cubicBezTo>
                  <a:cubicBezTo>
                    <a:pt x="1746844" y="709711"/>
                    <a:pt x="1533278" y="755693"/>
                    <a:pt x="1368960" y="738664"/>
                  </a:cubicBezTo>
                  <a:cubicBezTo>
                    <a:pt x="1204643" y="721635"/>
                    <a:pt x="935288" y="758969"/>
                    <a:pt x="801342" y="738664"/>
                  </a:cubicBezTo>
                  <a:cubicBezTo>
                    <a:pt x="667396" y="718359"/>
                    <a:pt x="394255" y="772517"/>
                    <a:pt x="0" y="738664"/>
                  </a:cubicBezTo>
                  <a:cubicBezTo>
                    <a:pt x="9774" y="658868"/>
                    <a:pt x="-9811" y="486998"/>
                    <a:pt x="0" y="369332"/>
                  </a:cubicBezTo>
                  <a:cubicBezTo>
                    <a:pt x="9811" y="251666"/>
                    <a:pt x="2882" y="178397"/>
                    <a:pt x="0" y="0"/>
                  </a:cubicBezTo>
                  <a:close/>
                </a:path>
                <a:path w="3338927" h="738664" stroke="0" extrusionOk="0">
                  <a:moveTo>
                    <a:pt x="0" y="0"/>
                  </a:moveTo>
                  <a:cubicBezTo>
                    <a:pt x="274607" y="-26493"/>
                    <a:pt x="363551" y="-5167"/>
                    <a:pt x="567618" y="0"/>
                  </a:cubicBezTo>
                  <a:cubicBezTo>
                    <a:pt x="771685" y="5167"/>
                    <a:pt x="994704" y="13154"/>
                    <a:pt x="1168624" y="0"/>
                  </a:cubicBezTo>
                  <a:cubicBezTo>
                    <a:pt x="1342544" y="-13154"/>
                    <a:pt x="1642573" y="33217"/>
                    <a:pt x="1869799" y="0"/>
                  </a:cubicBezTo>
                  <a:cubicBezTo>
                    <a:pt x="2097026" y="-33217"/>
                    <a:pt x="2309592" y="26576"/>
                    <a:pt x="2537585" y="0"/>
                  </a:cubicBezTo>
                  <a:cubicBezTo>
                    <a:pt x="2765578" y="-26576"/>
                    <a:pt x="3115256" y="28307"/>
                    <a:pt x="3338927" y="0"/>
                  </a:cubicBezTo>
                  <a:cubicBezTo>
                    <a:pt x="3345251" y="152372"/>
                    <a:pt x="3353262" y="217597"/>
                    <a:pt x="3338927" y="361945"/>
                  </a:cubicBezTo>
                  <a:cubicBezTo>
                    <a:pt x="3324592" y="506294"/>
                    <a:pt x="3330234" y="600322"/>
                    <a:pt x="3338927" y="738664"/>
                  </a:cubicBezTo>
                  <a:cubicBezTo>
                    <a:pt x="3165486" y="734720"/>
                    <a:pt x="2862038" y="725996"/>
                    <a:pt x="2704531" y="738664"/>
                  </a:cubicBezTo>
                  <a:cubicBezTo>
                    <a:pt x="2547024" y="751332"/>
                    <a:pt x="2238563" y="743585"/>
                    <a:pt x="1969967" y="738664"/>
                  </a:cubicBezTo>
                  <a:cubicBezTo>
                    <a:pt x="1701371" y="733743"/>
                    <a:pt x="1633984" y="720185"/>
                    <a:pt x="1402349" y="738664"/>
                  </a:cubicBezTo>
                  <a:cubicBezTo>
                    <a:pt x="1170714" y="757143"/>
                    <a:pt x="983434" y="710145"/>
                    <a:pt x="667785" y="738664"/>
                  </a:cubicBezTo>
                  <a:cubicBezTo>
                    <a:pt x="352136" y="767183"/>
                    <a:pt x="215022" y="764874"/>
                    <a:pt x="0" y="738664"/>
                  </a:cubicBezTo>
                  <a:cubicBezTo>
                    <a:pt x="-5801" y="587506"/>
                    <a:pt x="17538" y="484023"/>
                    <a:pt x="0" y="384105"/>
                  </a:cubicBezTo>
                  <a:cubicBezTo>
                    <a:pt x="-17538" y="284187"/>
                    <a:pt x="-14197" y="111233"/>
                    <a:pt x="0" y="0"/>
                  </a:cubicBezTo>
                  <a:close/>
                </a:path>
              </a:pathLst>
            </a:custGeom>
            <a:solidFill>
              <a:srgbClr val="5C2D91"/>
            </a:solidFill>
            <a:ln>
              <a:solidFill>
                <a:schemeClr val="tx1"/>
              </a:solidFill>
              <a:extLst>
                <a:ext uri="{C807C97D-BFC1-408E-A445-0C87EB9F89A2}">
                  <ask:lineSketchStyleProps xmlns:ask="http://schemas.microsoft.com/office/drawing/2018/sketchyshapes" sd="2429284123">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3200" dirty="0">
                  <a:solidFill>
                    <a:schemeClr val="bg1"/>
                  </a:solidFill>
                </a:rPr>
                <a:t>Trigger life-cycle</a:t>
              </a:r>
            </a:p>
          </p:txBody>
        </p:sp>
        <p:cxnSp>
          <p:nvCxnSpPr>
            <p:cNvPr id="22" name="Straight Arrow Connector 21">
              <a:extLst>
                <a:ext uri="{FF2B5EF4-FFF2-40B4-BE49-F238E27FC236}">
                  <a16:creationId xmlns:a16="http://schemas.microsoft.com/office/drawing/2014/main" id="{61876B83-11DA-4EFC-9504-523F10E7A2D7}"/>
                </a:ext>
              </a:extLst>
            </p:cNvPr>
            <p:cNvCxnSpPr>
              <a:cxnSpLocks/>
              <a:stCxn id="8" idx="0"/>
              <a:endCxn id="4" idx="2"/>
            </p:cNvCxnSpPr>
            <p:nvPr/>
          </p:nvCxnSpPr>
          <p:spPr>
            <a:xfrm flipV="1">
              <a:off x="6095999" y="3935058"/>
              <a:ext cx="0" cy="1006817"/>
            </a:xfrm>
            <a:prstGeom prst="straightConnector1">
              <a:avLst/>
            </a:prstGeom>
            <a:ln w="38100">
              <a:solidFill>
                <a:srgbClr val="5C2D9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9717F9C4-01E1-47A2-878C-08D59B046DD4}"/>
              </a:ext>
            </a:extLst>
          </p:cNvPr>
          <p:cNvGrpSpPr/>
          <p:nvPr/>
        </p:nvGrpSpPr>
        <p:grpSpPr>
          <a:xfrm>
            <a:off x="7832372" y="3140994"/>
            <a:ext cx="3750867" cy="738664"/>
            <a:chOff x="7832372" y="3140994"/>
            <a:chExt cx="3750867" cy="738664"/>
          </a:xfrm>
        </p:grpSpPr>
        <p:sp>
          <p:nvSpPr>
            <p:cNvPr id="20" name="TextBox 19">
              <a:extLst>
                <a:ext uri="{FF2B5EF4-FFF2-40B4-BE49-F238E27FC236}">
                  <a16:creationId xmlns:a16="http://schemas.microsoft.com/office/drawing/2014/main" id="{F50F132C-D8A0-4BF1-B09C-0029E1C4E441}"/>
                </a:ext>
              </a:extLst>
            </p:cNvPr>
            <p:cNvSpPr txBox="1"/>
            <p:nvPr/>
          </p:nvSpPr>
          <p:spPr>
            <a:xfrm>
              <a:off x="8855889" y="3140994"/>
              <a:ext cx="2727350" cy="738664"/>
            </a:xfrm>
            <a:custGeom>
              <a:avLst/>
              <a:gdLst>
                <a:gd name="connsiteX0" fmla="*/ 0 w 2727350"/>
                <a:gd name="connsiteY0" fmla="*/ 0 h 738664"/>
                <a:gd name="connsiteX1" fmla="*/ 654564 w 2727350"/>
                <a:gd name="connsiteY1" fmla="*/ 0 h 738664"/>
                <a:gd name="connsiteX2" fmla="*/ 1336402 w 2727350"/>
                <a:gd name="connsiteY2" fmla="*/ 0 h 738664"/>
                <a:gd name="connsiteX3" fmla="*/ 1990966 w 2727350"/>
                <a:gd name="connsiteY3" fmla="*/ 0 h 738664"/>
                <a:gd name="connsiteX4" fmla="*/ 2727350 w 2727350"/>
                <a:gd name="connsiteY4" fmla="*/ 0 h 738664"/>
                <a:gd name="connsiteX5" fmla="*/ 2727350 w 2727350"/>
                <a:gd name="connsiteY5" fmla="*/ 347172 h 738664"/>
                <a:gd name="connsiteX6" fmla="*/ 2727350 w 2727350"/>
                <a:gd name="connsiteY6" fmla="*/ 738664 h 738664"/>
                <a:gd name="connsiteX7" fmla="*/ 1990966 w 2727350"/>
                <a:gd name="connsiteY7" fmla="*/ 738664 h 738664"/>
                <a:gd name="connsiteX8" fmla="*/ 1254581 w 2727350"/>
                <a:gd name="connsiteY8" fmla="*/ 738664 h 738664"/>
                <a:gd name="connsiteX9" fmla="*/ 600017 w 2727350"/>
                <a:gd name="connsiteY9" fmla="*/ 738664 h 738664"/>
                <a:gd name="connsiteX10" fmla="*/ 0 w 2727350"/>
                <a:gd name="connsiteY10" fmla="*/ 738664 h 738664"/>
                <a:gd name="connsiteX11" fmla="*/ 0 w 2727350"/>
                <a:gd name="connsiteY11" fmla="*/ 391492 h 738664"/>
                <a:gd name="connsiteX12" fmla="*/ 0 w 2727350"/>
                <a:gd name="connsiteY12" fmla="*/ 0 h 7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7350" h="738664" fill="none" extrusionOk="0">
                  <a:moveTo>
                    <a:pt x="0" y="0"/>
                  </a:moveTo>
                  <a:cubicBezTo>
                    <a:pt x="142978" y="13798"/>
                    <a:pt x="330032" y="-1017"/>
                    <a:pt x="654564" y="0"/>
                  </a:cubicBezTo>
                  <a:cubicBezTo>
                    <a:pt x="979096" y="1017"/>
                    <a:pt x="1141676" y="18648"/>
                    <a:pt x="1336402" y="0"/>
                  </a:cubicBezTo>
                  <a:cubicBezTo>
                    <a:pt x="1531128" y="-18648"/>
                    <a:pt x="1840499" y="16419"/>
                    <a:pt x="1990966" y="0"/>
                  </a:cubicBezTo>
                  <a:cubicBezTo>
                    <a:pt x="2141433" y="-16419"/>
                    <a:pt x="2466175" y="34131"/>
                    <a:pt x="2727350" y="0"/>
                  </a:cubicBezTo>
                  <a:cubicBezTo>
                    <a:pt x="2739952" y="110369"/>
                    <a:pt x="2720784" y="244576"/>
                    <a:pt x="2727350" y="347172"/>
                  </a:cubicBezTo>
                  <a:cubicBezTo>
                    <a:pt x="2733916" y="449768"/>
                    <a:pt x="2736322" y="552939"/>
                    <a:pt x="2727350" y="738664"/>
                  </a:cubicBezTo>
                  <a:cubicBezTo>
                    <a:pt x="2462751" y="718323"/>
                    <a:pt x="2205077" y="712294"/>
                    <a:pt x="1990966" y="738664"/>
                  </a:cubicBezTo>
                  <a:cubicBezTo>
                    <a:pt x="1776855" y="765034"/>
                    <a:pt x="1451251" y="753889"/>
                    <a:pt x="1254581" y="738664"/>
                  </a:cubicBezTo>
                  <a:cubicBezTo>
                    <a:pt x="1057912" y="723439"/>
                    <a:pt x="780403" y="743266"/>
                    <a:pt x="600017" y="738664"/>
                  </a:cubicBezTo>
                  <a:cubicBezTo>
                    <a:pt x="419631" y="734062"/>
                    <a:pt x="242594" y="768130"/>
                    <a:pt x="0" y="738664"/>
                  </a:cubicBezTo>
                  <a:cubicBezTo>
                    <a:pt x="-14151" y="623171"/>
                    <a:pt x="-1414" y="476338"/>
                    <a:pt x="0" y="391492"/>
                  </a:cubicBezTo>
                  <a:cubicBezTo>
                    <a:pt x="1414" y="306646"/>
                    <a:pt x="1781" y="147404"/>
                    <a:pt x="0" y="0"/>
                  </a:cubicBezTo>
                  <a:close/>
                </a:path>
                <a:path w="2727350" h="738664" stroke="0" extrusionOk="0">
                  <a:moveTo>
                    <a:pt x="0" y="0"/>
                  </a:moveTo>
                  <a:cubicBezTo>
                    <a:pt x="316471" y="9151"/>
                    <a:pt x="543223" y="-29630"/>
                    <a:pt x="709111" y="0"/>
                  </a:cubicBezTo>
                  <a:cubicBezTo>
                    <a:pt x="874999" y="29630"/>
                    <a:pt x="1137193" y="-3626"/>
                    <a:pt x="1390949" y="0"/>
                  </a:cubicBezTo>
                  <a:cubicBezTo>
                    <a:pt x="1644705" y="3626"/>
                    <a:pt x="1814037" y="21177"/>
                    <a:pt x="2127333" y="0"/>
                  </a:cubicBezTo>
                  <a:cubicBezTo>
                    <a:pt x="2440629" y="-21177"/>
                    <a:pt x="2481783" y="-397"/>
                    <a:pt x="2727350" y="0"/>
                  </a:cubicBezTo>
                  <a:cubicBezTo>
                    <a:pt x="2741444" y="105082"/>
                    <a:pt x="2732515" y="248222"/>
                    <a:pt x="2727350" y="384105"/>
                  </a:cubicBezTo>
                  <a:cubicBezTo>
                    <a:pt x="2722185" y="519989"/>
                    <a:pt x="2726387" y="650840"/>
                    <a:pt x="2727350" y="738664"/>
                  </a:cubicBezTo>
                  <a:cubicBezTo>
                    <a:pt x="2385486" y="702943"/>
                    <a:pt x="2337699" y="733994"/>
                    <a:pt x="1990966" y="738664"/>
                  </a:cubicBezTo>
                  <a:cubicBezTo>
                    <a:pt x="1644233" y="743334"/>
                    <a:pt x="1621694" y="766464"/>
                    <a:pt x="1281855" y="738664"/>
                  </a:cubicBezTo>
                  <a:cubicBezTo>
                    <a:pt x="942016" y="710864"/>
                    <a:pt x="279045" y="718097"/>
                    <a:pt x="0" y="738664"/>
                  </a:cubicBezTo>
                  <a:cubicBezTo>
                    <a:pt x="13958" y="592303"/>
                    <a:pt x="-1663" y="539292"/>
                    <a:pt x="0" y="361945"/>
                  </a:cubicBezTo>
                  <a:cubicBezTo>
                    <a:pt x="1663" y="184598"/>
                    <a:pt x="1899" y="76077"/>
                    <a:pt x="0" y="0"/>
                  </a:cubicBezTo>
                  <a:close/>
                </a:path>
              </a:pathLst>
            </a:custGeom>
            <a:solidFill>
              <a:srgbClr val="008272"/>
            </a:solidFill>
            <a:ln>
              <a:solidFill>
                <a:schemeClr val="tx1"/>
              </a:solidFill>
              <a:extLst>
                <a:ext uri="{C807C97D-BFC1-408E-A445-0C87EB9F89A2}">
                  <ask:lineSketchStyleProps xmlns:ask="http://schemas.microsoft.com/office/drawing/2018/sketchyshapes" sd="2459022093">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3200" dirty="0">
                  <a:solidFill>
                    <a:schemeClr val="bg1"/>
                  </a:solidFill>
                </a:rPr>
                <a:t>Verify output</a:t>
              </a:r>
            </a:p>
          </p:txBody>
        </p:sp>
        <p:cxnSp>
          <p:nvCxnSpPr>
            <p:cNvPr id="25" name="Straight Arrow Connector 24">
              <a:extLst>
                <a:ext uri="{FF2B5EF4-FFF2-40B4-BE49-F238E27FC236}">
                  <a16:creationId xmlns:a16="http://schemas.microsoft.com/office/drawing/2014/main" id="{8CDAACB5-F61F-4110-8850-89F18485BD5C}"/>
                </a:ext>
              </a:extLst>
            </p:cNvPr>
            <p:cNvCxnSpPr>
              <a:cxnSpLocks/>
              <a:stCxn id="4" idx="3"/>
              <a:endCxn id="20" idx="1"/>
            </p:cNvCxnSpPr>
            <p:nvPr/>
          </p:nvCxnSpPr>
          <p:spPr>
            <a:xfrm flipV="1">
              <a:off x="7832372" y="3510326"/>
              <a:ext cx="1023517" cy="1"/>
            </a:xfrm>
            <a:prstGeom prst="straightConnector1">
              <a:avLst/>
            </a:prstGeom>
            <a:ln w="38100">
              <a:solidFill>
                <a:srgbClr val="00827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AD34709E-346E-4666-8F50-974DC153AB96}"/>
              </a:ext>
            </a:extLst>
          </p:cNvPr>
          <p:cNvGrpSpPr/>
          <p:nvPr/>
        </p:nvGrpSpPr>
        <p:grpSpPr>
          <a:xfrm>
            <a:off x="1029492" y="3935058"/>
            <a:ext cx="3911700" cy="2628823"/>
            <a:chOff x="1029492" y="3935058"/>
            <a:chExt cx="3911700" cy="2628823"/>
          </a:xfrm>
        </p:grpSpPr>
        <p:sp>
          <p:nvSpPr>
            <p:cNvPr id="17" name="TextBox 16">
              <a:extLst>
                <a:ext uri="{FF2B5EF4-FFF2-40B4-BE49-F238E27FC236}">
                  <a16:creationId xmlns:a16="http://schemas.microsoft.com/office/drawing/2014/main" id="{ADECA0E1-E096-466B-BDDE-6328024AC325}"/>
                </a:ext>
              </a:extLst>
            </p:cNvPr>
            <p:cNvSpPr txBox="1"/>
            <p:nvPr/>
          </p:nvSpPr>
          <p:spPr>
            <a:xfrm>
              <a:off x="1029492" y="5936017"/>
              <a:ext cx="2765309" cy="627864"/>
            </a:xfrm>
            <a:custGeom>
              <a:avLst/>
              <a:gdLst>
                <a:gd name="connsiteX0" fmla="*/ 0 w 2765309"/>
                <a:gd name="connsiteY0" fmla="*/ 0 h 627864"/>
                <a:gd name="connsiteX1" fmla="*/ 663674 w 2765309"/>
                <a:gd name="connsiteY1" fmla="*/ 0 h 627864"/>
                <a:gd name="connsiteX2" fmla="*/ 1410308 w 2765309"/>
                <a:gd name="connsiteY2" fmla="*/ 0 h 627864"/>
                <a:gd name="connsiteX3" fmla="*/ 2018676 w 2765309"/>
                <a:gd name="connsiteY3" fmla="*/ 0 h 627864"/>
                <a:gd name="connsiteX4" fmla="*/ 2765309 w 2765309"/>
                <a:gd name="connsiteY4" fmla="*/ 0 h 627864"/>
                <a:gd name="connsiteX5" fmla="*/ 2765309 w 2765309"/>
                <a:gd name="connsiteY5" fmla="*/ 627864 h 627864"/>
                <a:gd name="connsiteX6" fmla="*/ 2156941 w 2765309"/>
                <a:gd name="connsiteY6" fmla="*/ 627864 h 627864"/>
                <a:gd name="connsiteX7" fmla="*/ 1548573 w 2765309"/>
                <a:gd name="connsiteY7" fmla="*/ 627864 h 627864"/>
                <a:gd name="connsiteX8" fmla="*/ 940205 w 2765309"/>
                <a:gd name="connsiteY8" fmla="*/ 627864 h 627864"/>
                <a:gd name="connsiteX9" fmla="*/ 0 w 2765309"/>
                <a:gd name="connsiteY9" fmla="*/ 627864 h 627864"/>
                <a:gd name="connsiteX10" fmla="*/ 0 w 2765309"/>
                <a:gd name="connsiteY10"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65309" h="627864" fill="none" extrusionOk="0">
                  <a:moveTo>
                    <a:pt x="0" y="0"/>
                  </a:moveTo>
                  <a:cubicBezTo>
                    <a:pt x="149591" y="-21805"/>
                    <a:pt x="494134" y="-11818"/>
                    <a:pt x="663674" y="0"/>
                  </a:cubicBezTo>
                  <a:cubicBezTo>
                    <a:pt x="833214" y="11818"/>
                    <a:pt x="1186154" y="15676"/>
                    <a:pt x="1410308" y="0"/>
                  </a:cubicBezTo>
                  <a:cubicBezTo>
                    <a:pt x="1634462" y="-15676"/>
                    <a:pt x="1842416" y="-10453"/>
                    <a:pt x="2018676" y="0"/>
                  </a:cubicBezTo>
                  <a:cubicBezTo>
                    <a:pt x="2194936" y="10453"/>
                    <a:pt x="2419599" y="-24343"/>
                    <a:pt x="2765309" y="0"/>
                  </a:cubicBezTo>
                  <a:cubicBezTo>
                    <a:pt x="2772475" y="130551"/>
                    <a:pt x="2750736" y="474189"/>
                    <a:pt x="2765309" y="627864"/>
                  </a:cubicBezTo>
                  <a:cubicBezTo>
                    <a:pt x="2604189" y="599369"/>
                    <a:pt x="2381027" y="606236"/>
                    <a:pt x="2156941" y="627864"/>
                  </a:cubicBezTo>
                  <a:cubicBezTo>
                    <a:pt x="1932855" y="649492"/>
                    <a:pt x="1839092" y="615685"/>
                    <a:pt x="1548573" y="627864"/>
                  </a:cubicBezTo>
                  <a:cubicBezTo>
                    <a:pt x="1258054" y="640043"/>
                    <a:pt x="1065298" y="628828"/>
                    <a:pt x="940205" y="627864"/>
                  </a:cubicBezTo>
                  <a:cubicBezTo>
                    <a:pt x="815112" y="626900"/>
                    <a:pt x="361892" y="598399"/>
                    <a:pt x="0" y="627864"/>
                  </a:cubicBezTo>
                  <a:cubicBezTo>
                    <a:pt x="-27186" y="418948"/>
                    <a:pt x="-7236" y="220360"/>
                    <a:pt x="0" y="0"/>
                  </a:cubicBezTo>
                  <a:close/>
                </a:path>
                <a:path w="2765309" h="627864" stroke="0" extrusionOk="0">
                  <a:moveTo>
                    <a:pt x="0" y="0"/>
                  </a:moveTo>
                  <a:cubicBezTo>
                    <a:pt x="141872" y="20264"/>
                    <a:pt x="514371" y="4229"/>
                    <a:pt x="663674" y="0"/>
                  </a:cubicBezTo>
                  <a:cubicBezTo>
                    <a:pt x="812977" y="-4229"/>
                    <a:pt x="1114150" y="20731"/>
                    <a:pt x="1410308" y="0"/>
                  </a:cubicBezTo>
                  <a:cubicBezTo>
                    <a:pt x="1706466" y="-20731"/>
                    <a:pt x="1835365" y="-1615"/>
                    <a:pt x="2073982" y="0"/>
                  </a:cubicBezTo>
                  <a:cubicBezTo>
                    <a:pt x="2312599" y="1615"/>
                    <a:pt x="2555459" y="-16306"/>
                    <a:pt x="2765309" y="0"/>
                  </a:cubicBezTo>
                  <a:cubicBezTo>
                    <a:pt x="2777845" y="176188"/>
                    <a:pt x="2770387" y="332203"/>
                    <a:pt x="2765309" y="627864"/>
                  </a:cubicBezTo>
                  <a:cubicBezTo>
                    <a:pt x="2511902" y="661883"/>
                    <a:pt x="2285291" y="649118"/>
                    <a:pt x="2073982" y="627864"/>
                  </a:cubicBezTo>
                  <a:cubicBezTo>
                    <a:pt x="1862673" y="606610"/>
                    <a:pt x="1618600" y="627055"/>
                    <a:pt x="1327348" y="627864"/>
                  </a:cubicBezTo>
                  <a:cubicBezTo>
                    <a:pt x="1036096" y="628673"/>
                    <a:pt x="960290" y="658960"/>
                    <a:pt x="636021" y="627864"/>
                  </a:cubicBezTo>
                  <a:cubicBezTo>
                    <a:pt x="311752" y="596768"/>
                    <a:pt x="154310" y="657190"/>
                    <a:pt x="0" y="627864"/>
                  </a:cubicBezTo>
                  <a:cubicBezTo>
                    <a:pt x="24712" y="370302"/>
                    <a:pt x="29011" y="244345"/>
                    <a:pt x="0" y="0"/>
                  </a:cubicBezTo>
                  <a:close/>
                </a:path>
              </a:pathLst>
            </a:custGeom>
            <a:solidFill>
              <a:srgbClr val="D2D2D2"/>
            </a:solidFill>
            <a:ln>
              <a:solidFill>
                <a:schemeClr val="tx1"/>
              </a:solidFill>
              <a:extLst>
                <a:ext uri="{C807C97D-BFC1-408E-A445-0C87EB9F89A2}">
                  <ask:lineSketchStyleProps xmlns:ask="http://schemas.microsoft.com/office/drawing/2018/sketchyshapes" sd="2200596102">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Services (@inject)</a:t>
              </a:r>
            </a:p>
          </p:txBody>
        </p:sp>
        <p:cxnSp>
          <p:nvCxnSpPr>
            <p:cNvPr id="34" name="Straight Arrow Connector 33">
              <a:extLst>
                <a:ext uri="{FF2B5EF4-FFF2-40B4-BE49-F238E27FC236}">
                  <a16:creationId xmlns:a16="http://schemas.microsoft.com/office/drawing/2014/main" id="{7DBFB012-0903-4FC0-9D06-26764090D939}"/>
                </a:ext>
              </a:extLst>
            </p:cNvPr>
            <p:cNvCxnSpPr>
              <a:cxnSpLocks/>
            </p:cNvCxnSpPr>
            <p:nvPr/>
          </p:nvCxnSpPr>
          <p:spPr>
            <a:xfrm flipV="1">
              <a:off x="3641900" y="3935058"/>
              <a:ext cx="1299292" cy="2000959"/>
            </a:xfrm>
            <a:prstGeom prst="straightConnector1">
              <a:avLst/>
            </a:prstGeom>
            <a:ln w="38100" cap="rnd">
              <a:solidFill>
                <a:srgbClr val="73737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FA10FAE2-2E83-4942-82F6-F73D6D51D1B6}"/>
              </a:ext>
            </a:extLst>
          </p:cNvPr>
          <p:cNvGrpSpPr/>
          <p:nvPr/>
        </p:nvGrpSpPr>
        <p:grpSpPr>
          <a:xfrm>
            <a:off x="539386" y="3935058"/>
            <a:ext cx="4161202" cy="1830378"/>
            <a:chOff x="539386" y="3935058"/>
            <a:chExt cx="4161202" cy="1830378"/>
          </a:xfrm>
        </p:grpSpPr>
        <p:sp>
          <p:nvSpPr>
            <p:cNvPr id="13" name="TextBox 12">
              <a:extLst>
                <a:ext uri="{FF2B5EF4-FFF2-40B4-BE49-F238E27FC236}">
                  <a16:creationId xmlns:a16="http://schemas.microsoft.com/office/drawing/2014/main" id="{5211DDCF-59FA-4679-BF7C-655EC89D6657}"/>
                </a:ext>
              </a:extLst>
            </p:cNvPr>
            <p:cNvSpPr txBox="1"/>
            <p:nvPr/>
          </p:nvSpPr>
          <p:spPr>
            <a:xfrm>
              <a:off x="539386" y="5137572"/>
              <a:ext cx="2683299" cy="627864"/>
            </a:xfrm>
            <a:custGeom>
              <a:avLst/>
              <a:gdLst>
                <a:gd name="connsiteX0" fmla="*/ 0 w 2683299"/>
                <a:gd name="connsiteY0" fmla="*/ 0 h 627864"/>
                <a:gd name="connsiteX1" fmla="*/ 697658 w 2683299"/>
                <a:gd name="connsiteY1" fmla="*/ 0 h 627864"/>
                <a:gd name="connsiteX2" fmla="*/ 1422148 w 2683299"/>
                <a:gd name="connsiteY2" fmla="*/ 0 h 627864"/>
                <a:gd name="connsiteX3" fmla="*/ 2066140 w 2683299"/>
                <a:gd name="connsiteY3" fmla="*/ 0 h 627864"/>
                <a:gd name="connsiteX4" fmla="*/ 2683299 w 2683299"/>
                <a:gd name="connsiteY4" fmla="*/ 0 h 627864"/>
                <a:gd name="connsiteX5" fmla="*/ 2683299 w 2683299"/>
                <a:gd name="connsiteY5" fmla="*/ 627864 h 627864"/>
                <a:gd name="connsiteX6" fmla="*/ 2039307 w 2683299"/>
                <a:gd name="connsiteY6" fmla="*/ 627864 h 627864"/>
                <a:gd name="connsiteX7" fmla="*/ 1341650 w 2683299"/>
                <a:gd name="connsiteY7" fmla="*/ 627864 h 627864"/>
                <a:gd name="connsiteX8" fmla="*/ 751324 w 2683299"/>
                <a:gd name="connsiteY8" fmla="*/ 627864 h 627864"/>
                <a:gd name="connsiteX9" fmla="*/ 0 w 2683299"/>
                <a:gd name="connsiteY9" fmla="*/ 627864 h 627864"/>
                <a:gd name="connsiteX10" fmla="*/ 0 w 2683299"/>
                <a:gd name="connsiteY10"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83299" h="627864" fill="none" extrusionOk="0">
                  <a:moveTo>
                    <a:pt x="0" y="0"/>
                  </a:moveTo>
                  <a:cubicBezTo>
                    <a:pt x="216869" y="-8934"/>
                    <a:pt x="412215" y="-21976"/>
                    <a:pt x="697658" y="0"/>
                  </a:cubicBezTo>
                  <a:cubicBezTo>
                    <a:pt x="983101" y="21976"/>
                    <a:pt x="1180414" y="21027"/>
                    <a:pt x="1422148" y="0"/>
                  </a:cubicBezTo>
                  <a:cubicBezTo>
                    <a:pt x="1663882" y="-21027"/>
                    <a:pt x="1794415" y="-25924"/>
                    <a:pt x="2066140" y="0"/>
                  </a:cubicBezTo>
                  <a:cubicBezTo>
                    <a:pt x="2337865" y="25924"/>
                    <a:pt x="2451435" y="25909"/>
                    <a:pt x="2683299" y="0"/>
                  </a:cubicBezTo>
                  <a:cubicBezTo>
                    <a:pt x="2675301" y="254012"/>
                    <a:pt x="2710803" y="381676"/>
                    <a:pt x="2683299" y="627864"/>
                  </a:cubicBezTo>
                  <a:cubicBezTo>
                    <a:pt x="2492245" y="595740"/>
                    <a:pt x="2214453" y="623074"/>
                    <a:pt x="2039307" y="627864"/>
                  </a:cubicBezTo>
                  <a:cubicBezTo>
                    <a:pt x="1864161" y="632654"/>
                    <a:pt x="1508553" y="594443"/>
                    <a:pt x="1341650" y="627864"/>
                  </a:cubicBezTo>
                  <a:cubicBezTo>
                    <a:pt x="1174747" y="661285"/>
                    <a:pt x="1031404" y="619719"/>
                    <a:pt x="751324" y="627864"/>
                  </a:cubicBezTo>
                  <a:cubicBezTo>
                    <a:pt x="471244" y="636009"/>
                    <a:pt x="305020" y="657155"/>
                    <a:pt x="0" y="627864"/>
                  </a:cubicBezTo>
                  <a:cubicBezTo>
                    <a:pt x="12703" y="411218"/>
                    <a:pt x="19303" y="312550"/>
                    <a:pt x="0" y="0"/>
                  </a:cubicBezTo>
                  <a:close/>
                </a:path>
                <a:path w="2683299" h="627864" stroke="0" extrusionOk="0">
                  <a:moveTo>
                    <a:pt x="0" y="0"/>
                  </a:moveTo>
                  <a:cubicBezTo>
                    <a:pt x="323125" y="11463"/>
                    <a:pt x="409647" y="9136"/>
                    <a:pt x="724491" y="0"/>
                  </a:cubicBezTo>
                  <a:cubicBezTo>
                    <a:pt x="1039335" y="-9136"/>
                    <a:pt x="1131114" y="-25141"/>
                    <a:pt x="1422148" y="0"/>
                  </a:cubicBezTo>
                  <a:cubicBezTo>
                    <a:pt x="1713182" y="25141"/>
                    <a:pt x="1729637" y="6541"/>
                    <a:pt x="2012474" y="0"/>
                  </a:cubicBezTo>
                  <a:cubicBezTo>
                    <a:pt x="2295311" y="-6541"/>
                    <a:pt x="2414196" y="9101"/>
                    <a:pt x="2683299" y="0"/>
                  </a:cubicBezTo>
                  <a:cubicBezTo>
                    <a:pt x="2697179" y="175802"/>
                    <a:pt x="2705173" y="472799"/>
                    <a:pt x="2683299" y="627864"/>
                  </a:cubicBezTo>
                  <a:cubicBezTo>
                    <a:pt x="2389483" y="641926"/>
                    <a:pt x="2149929" y="656035"/>
                    <a:pt x="1985641" y="627864"/>
                  </a:cubicBezTo>
                  <a:cubicBezTo>
                    <a:pt x="1821353" y="599693"/>
                    <a:pt x="1616393" y="631357"/>
                    <a:pt x="1287984" y="627864"/>
                  </a:cubicBezTo>
                  <a:cubicBezTo>
                    <a:pt x="959575" y="624371"/>
                    <a:pt x="806724" y="599189"/>
                    <a:pt x="590326" y="627864"/>
                  </a:cubicBezTo>
                  <a:cubicBezTo>
                    <a:pt x="373928" y="656539"/>
                    <a:pt x="152537" y="645650"/>
                    <a:pt x="0" y="627864"/>
                  </a:cubicBezTo>
                  <a:cubicBezTo>
                    <a:pt x="-6341" y="338117"/>
                    <a:pt x="-20795" y="268434"/>
                    <a:pt x="0" y="0"/>
                  </a:cubicBezTo>
                  <a:close/>
                </a:path>
              </a:pathLst>
            </a:custGeom>
            <a:solidFill>
              <a:srgbClr val="D2D2D2"/>
            </a:solidFill>
            <a:ln>
              <a:solidFill>
                <a:schemeClr val="tx1"/>
              </a:solidFill>
              <a:extLst>
                <a:ext uri="{C807C97D-BFC1-408E-A445-0C87EB9F89A2}">
                  <ask:lineSketchStyleProps xmlns:ask="http://schemas.microsoft.com/office/drawing/2018/sketchyshapes" sd="3375413828">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Cascading values</a:t>
              </a:r>
            </a:p>
          </p:txBody>
        </p:sp>
        <p:cxnSp>
          <p:nvCxnSpPr>
            <p:cNvPr id="39" name="Straight Arrow Connector 38">
              <a:extLst>
                <a:ext uri="{FF2B5EF4-FFF2-40B4-BE49-F238E27FC236}">
                  <a16:creationId xmlns:a16="http://schemas.microsoft.com/office/drawing/2014/main" id="{28261050-913A-4712-813A-EBC4C59B588A}"/>
                </a:ext>
              </a:extLst>
            </p:cNvPr>
            <p:cNvCxnSpPr>
              <a:cxnSpLocks/>
            </p:cNvCxnSpPr>
            <p:nvPr/>
          </p:nvCxnSpPr>
          <p:spPr>
            <a:xfrm flipV="1">
              <a:off x="3220605" y="3935058"/>
              <a:ext cx="1479983" cy="1376149"/>
            </a:xfrm>
            <a:prstGeom prst="straightConnector1">
              <a:avLst/>
            </a:prstGeom>
            <a:ln w="38100" cap="rnd">
              <a:solidFill>
                <a:srgbClr val="73737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EA60F8A3-528A-4D42-B053-B802936BD983}"/>
              </a:ext>
            </a:extLst>
          </p:cNvPr>
          <p:cNvGrpSpPr/>
          <p:nvPr/>
        </p:nvGrpSpPr>
        <p:grpSpPr>
          <a:xfrm>
            <a:off x="393778" y="3717839"/>
            <a:ext cx="3965848" cy="1249153"/>
            <a:chOff x="393778" y="3717839"/>
            <a:chExt cx="3965848" cy="1249153"/>
          </a:xfrm>
        </p:grpSpPr>
        <p:sp>
          <p:nvSpPr>
            <p:cNvPr id="33" name="TextBox 32">
              <a:extLst>
                <a:ext uri="{FF2B5EF4-FFF2-40B4-BE49-F238E27FC236}">
                  <a16:creationId xmlns:a16="http://schemas.microsoft.com/office/drawing/2014/main" id="{9D72C213-4B53-4B33-AAAF-BF5956FC3A3B}"/>
                </a:ext>
              </a:extLst>
            </p:cNvPr>
            <p:cNvSpPr txBox="1"/>
            <p:nvPr/>
          </p:nvSpPr>
          <p:spPr>
            <a:xfrm>
              <a:off x="393778" y="4339128"/>
              <a:ext cx="2555764" cy="627864"/>
            </a:xfrm>
            <a:custGeom>
              <a:avLst/>
              <a:gdLst>
                <a:gd name="connsiteX0" fmla="*/ 0 w 2555764"/>
                <a:gd name="connsiteY0" fmla="*/ 0 h 627864"/>
                <a:gd name="connsiteX1" fmla="*/ 638941 w 2555764"/>
                <a:gd name="connsiteY1" fmla="*/ 0 h 627864"/>
                <a:gd name="connsiteX2" fmla="*/ 1252324 w 2555764"/>
                <a:gd name="connsiteY2" fmla="*/ 0 h 627864"/>
                <a:gd name="connsiteX3" fmla="*/ 1916823 w 2555764"/>
                <a:gd name="connsiteY3" fmla="*/ 0 h 627864"/>
                <a:gd name="connsiteX4" fmla="*/ 2555764 w 2555764"/>
                <a:gd name="connsiteY4" fmla="*/ 0 h 627864"/>
                <a:gd name="connsiteX5" fmla="*/ 2555764 w 2555764"/>
                <a:gd name="connsiteY5" fmla="*/ 627864 h 627864"/>
                <a:gd name="connsiteX6" fmla="*/ 1891265 w 2555764"/>
                <a:gd name="connsiteY6" fmla="*/ 627864 h 627864"/>
                <a:gd name="connsiteX7" fmla="*/ 1226767 w 2555764"/>
                <a:gd name="connsiteY7" fmla="*/ 627864 h 627864"/>
                <a:gd name="connsiteX8" fmla="*/ 587826 w 2555764"/>
                <a:gd name="connsiteY8" fmla="*/ 627864 h 627864"/>
                <a:gd name="connsiteX9" fmla="*/ 0 w 2555764"/>
                <a:gd name="connsiteY9" fmla="*/ 627864 h 627864"/>
                <a:gd name="connsiteX10" fmla="*/ 0 w 2555764"/>
                <a:gd name="connsiteY10"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5764" h="627864" fill="none" extrusionOk="0">
                  <a:moveTo>
                    <a:pt x="0" y="0"/>
                  </a:moveTo>
                  <a:cubicBezTo>
                    <a:pt x="266828" y="-7675"/>
                    <a:pt x="400783" y="10012"/>
                    <a:pt x="638941" y="0"/>
                  </a:cubicBezTo>
                  <a:cubicBezTo>
                    <a:pt x="877099" y="-10012"/>
                    <a:pt x="965869" y="29557"/>
                    <a:pt x="1252324" y="0"/>
                  </a:cubicBezTo>
                  <a:cubicBezTo>
                    <a:pt x="1538779" y="-29557"/>
                    <a:pt x="1767232" y="32527"/>
                    <a:pt x="1916823" y="0"/>
                  </a:cubicBezTo>
                  <a:cubicBezTo>
                    <a:pt x="2066414" y="-32527"/>
                    <a:pt x="2254036" y="5520"/>
                    <a:pt x="2555764" y="0"/>
                  </a:cubicBezTo>
                  <a:cubicBezTo>
                    <a:pt x="2527353" y="152732"/>
                    <a:pt x="2544667" y="387044"/>
                    <a:pt x="2555764" y="627864"/>
                  </a:cubicBezTo>
                  <a:cubicBezTo>
                    <a:pt x="2390478" y="634651"/>
                    <a:pt x="2216434" y="617310"/>
                    <a:pt x="1891265" y="627864"/>
                  </a:cubicBezTo>
                  <a:cubicBezTo>
                    <a:pt x="1566096" y="638418"/>
                    <a:pt x="1389067" y="613060"/>
                    <a:pt x="1226767" y="627864"/>
                  </a:cubicBezTo>
                  <a:cubicBezTo>
                    <a:pt x="1064467" y="642668"/>
                    <a:pt x="794889" y="639297"/>
                    <a:pt x="587826" y="627864"/>
                  </a:cubicBezTo>
                  <a:cubicBezTo>
                    <a:pt x="380763" y="616431"/>
                    <a:pt x="152860" y="609866"/>
                    <a:pt x="0" y="627864"/>
                  </a:cubicBezTo>
                  <a:cubicBezTo>
                    <a:pt x="-16362" y="408804"/>
                    <a:pt x="-10894" y="270170"/>
                    <a:pt x="0" y="0"/>
                  </a:cubicBezTo>
                  <a:close/>
                </a:path>
                <a:path w="2555764" h="627864" stroke="0" extrusionOk="0">
                  <a:moveTo>
                    <a:pt x="0" y="0"/>
                  </a:moveTo>
                  <a:cubicBezTo>
                    <a:pt x="175484" y="24482"/>
                    <a:pt x="399725" y="28276"/>
                    <a:pt x="613383" y="0"/>
                  </a:cubicBezTo>
                  <a:cubicBezTo>
                    <a:pt x="827041" y="-28276"/>
                    <a:pt x="1091112" y="7216"/>
                    <a:pt x="1252324" y="0"/>
                  </a:cubicBezTo>
                  <a:cubicBezTo>
                    <a:pt x="1413536" y="-7216"/>
                    <a:pt x="1598503" y="-9918"/>
                    <a:pt x="1840150" y="0"/>
                  </a:cubicBezTo>
                  <a:cubicBezTo>
                    <a:pt x="2081797" y="9918"/>
                    <a:pt x="2327222" y="-19066"/>
                    <a:pt x="2555764" y="0"/>
                  </a:cubicBezTo>
                  <a:cubicBezTo>
                    <a:pt x="2568448" y="162902"/>
                    <a:pt x="2579173" y="477023"/>
                    <a:pt x="2555764" y="627864"/>
                  </a:cubicBezTo>
                  <a:cubicBezTo>
                    <a:pt x="2362085" y="610991"/>
                    <a:pt x="2154851" y="620768"/>
                    <a:pt x="1942381" y="627864"/>
                  </a:cubicBezTo>
                  <a:cubicBezTo>
                    <a:pt x="1729911" y="634960"/>
                    <a:pt x="1513608" y="619425"/>
                    <a:pt x="1354555" y="627864"/>
                  </a:cubicBezTo>
                  <a:cubicBezTo>
                    <a:pt x="1195502" y="636303"/>
                    <a:pt x="985923" y="599628"/>
                    <a:pt x="690056" y="627864"/>
                  </a:cubicBezTo>
                  <a:cubicBezTo>
                    <a:pt x="394189" y="656100"/>
                    <a:pt x="294712" y="601324"/>
                    <a:pt x="0" y="627864"/>
                  </a:cubicBezTo>
                  <a:cubicBezTo>
                    <a:pt x="-15544" y="454781"/>
                    <a:pt x="9235" y="126221"/>
                    <a:pt x="0" y="0"/>
                  </a:cubicBezTo>
                  <a:close/>
                </a:path>
              </a:pathLst>
            </a:custGeom>
            <a:solidFill>
              <a:srgbClr val="D2D2D2"/>
            </a:solidFill>
            <a:ln>
              <a:solidFill>
                <a:schemeClr val="tx1"/>
              </a:solidFill>
              <a:extLst>
                <a:ext uri="{C807C97D-BFC1-408E-A445-0C87EB9F89A2}">
                  <ask:lineSketchStyleProps xmlns:ask="http://schemas.microsoft.com/office/drawing/2018/sketchyshapes" sd="1789779732">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Razor templates</a:t>
              </a:r>
            </a:p>
          </p:txBody>
        </p:sp>
        <p:cxnSp>
          <p:nvCxnSpPr>
            <p:cNvPr id="42" name="Straight Arrow Connector 41">
              <a:extLst>
                <a:ext uri="{FF2B5EF4-FFF2-40B4-BE49-F238E27FC236}">
                  <a16:creationId xmlns:a16="http://schemas.microsoft.com/office/drawing/2014/main" id="{3E764874-5111-4A54-8C6E-DB68B28B0E9B}"/>
                </a:ext>
              </a:extLst>
            </p:cNvPr>
            <p:cNvCxnSpPr>
              <a:cxnSpLocks/>
              <a:stCxn id="33" idx="3"/>
            </p:cNvCxnSpPr>
            <p:nvPr/>
          </p:nvCxnSpPr>
          <p:spPr>
            <a:xfrm flipV="1">
              <a:off x="2949542" y="3717839"/>
              <a:ext cx="1410084" cy="935221"/>
            </a:xfrm>
            <a:prstGeom prst="straightConnector1">
              <a:avLst/>
            </a:prstGeom>
            <a:ln w="38100" cap="rnd">
              <a:solidFill>
                <a:srgbClr val="73737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89DFC422-0E00-46A9-909B-737C2894BB45}"/>
              </a:ext>
            </a:extLst>
          </p:cNvPr>
          <p:cNvGrpSpPr/>
          <p:nvPr/>
        </p:nvGrpSpPr>
        <p:grpSpPr>
          <a:xfrm>
            <a:off x="269240" y="3510327"/>
            <a:ext cx="4090386" cy="658221"/>
            <a:chOff x="269240" y="3510327"/>
            <a:chExt cx="4090386" cy="658221"/>
          </a:xfrm>
        </p:grpSpPr>
        <p:sp>
          <p:nvSpPr>
            <p:cNvPr id="15" name="TextBox 14">
              <a:extLst>
                <a:ext uri="{FF2B5EF4-FFF2-40B4-BE49-F238E27FC236}">
                  <a16:creationId xmlns:a16="http://schemas.microsoft.com/office/drawing/2014/main" id="{65C33A3A-27DE-4A3F-8698-AB741D091FDD}"/>
                </a:ext>
              </a:extLst>
            </p:cNvPr>
            <p:cNvSpPr txBox="1"/>
            <p:nvPr/>
          </p:nvSpPr>
          <p:spPr>
            <a:xfrm>
              <a:off x="269240" y="3540684"/>
              <a:ext cx="2789290" cy="627864"/>
            </a:xfrm>
            <a:custGeom>
              <a:avLst/>
              <a:gdLst>
                <a:gd name="connsiteX0" fmla="*/ 0 w 2789290"/>
                <a:gd name="connsiteY0" fmla="*/ 0 h 627864"/>
                <a:gd name="connsiteX1" fmla="*/ 613644 w 2789290"/>
                <a:gd name="connsiteY1" fmla="*/ 0 h 627864"/>
                <a:gd name="connsiteX2" fmla="*/ 1366752 w 2789290"/>
                <a:gd name="connsiteY2" fmla="*/ 0 h 627864"/>
                <a:gd name="connsiteX3" fmla="*/ 2064075 w 2789290"/>
                <a:gd name="connsiteY3" fmla="*/ 0 h 627864"/>
                <a:gd name="connsiteX4" fmla="*/ 2789290 w 2789290"/>
                <a:gd name="connsiteY4" fmla="*/ 0 h 627864"/>
                <a:gd name="connsiteX5" fmla="*/ 2789290 w 2789290"/>
                <a:gd name="connsiteY5" fmla="*/ 627864 h 627864"/>
                <a:gd name="connsiteX6" fmla="*/ 2036182 w 2789290"/>
                <a:gd name="connsiteY6" fmla="*/ 627864 h 627864"/>
                <a:gd name="connsiteX7" fmla="*/ 1394645 w 2789290"/>
                <a:gd name="connsiteY7" fmla="*/ 627864 h 627864"/>
                <a:gd name="connsiteX8" fmla="*/ 725215 w 2789290"/>
                <a:gd name="connsiteY8" fmla="*/ 627864 h 627864"/>
                <a:gd name="connsiteX9" fmla="*/ 0 w 2789290"/>
                <a:gd name="connsiteY9" fmla="*/ 627864 h 627864"/>
                <a:gd name="connsiteX10" fmla="*/ 0 w 2789290"/>
                <a:gd name="connsiteY10"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9290" h="627864" fill="none" extrusionOk="0">
                  <a:moveTo>
                    <a:pt x="0" y="0"/>
                  </a:moveTo>
                  <a:cubicBezTo>
                    <a:pt x="245363" y="11135"/>
                    <a:pt x="327466" y="26036"/>
                    <a:pt x="613644" y="0"/>
                  </a:cubicBezTo>
                  <a:cubicBezTo>
                    <a:pt x="899822" y="-26036"/>
                    <a:pt x="1118972" y="-32244"/>
                    <a:pt x="1366752" y="0"/>
                  </a:cubicBezTo>
                  <a:cubicBezTo>
                    <a:pt x="1614532" y="32244"/>
                    <a:pt x="1905933" y="-10984"/>
                    <a:pt x="2064075" y="0"/>
                  </a:cubicBezTo>
                  <a:cubicBezTo>
                    <a:pt x="2222217" y="10984"/>
                    <a:pt x="2600021" y="31302"/>
                    <a:pt x="2789290" y="0"/>
                  </a:cubicBezTo>
                  <a:cubicBezTo>
                    <a:pt x="2802234" y="272625"/>
                    <a:pt x="2768914" y="476304"/>
                    <a:pt x="2789290" y="627864"/>
                  </a:cubicBezTo>
                  <a:cubicBezTo>
                    <a:pt x="2426852" y="633136"/>
                    <a:pt x="2267215" y="621880"/>
                    <a:pt x="2036182" y="627864"/>
                  </a:cubicBezTo>
                  <a:cubicBezTo>
                    <a:pt x="1805149" y="633848"/>
                    <a:pt x="1655745" y="603245"/>
                    <a:pt x="1394645" y="627864"/>
                  </a:cubicBezTo>
                  <a:cubicBezTo>
                    <a:pt x="1133545" y="652483"/>
                    <a:pt x="931280" y="644742"/>
                    <a:pt x="725215" y="627864"/>
                  </a:cubicBezTo>
                  <a:cubicBezTo>
                    <a:pt x="519150" y="610987"/>
                    <a:pt x="256619" y="607251"/>
                    <a:pt x="0" y="627864"/>
                  </a:cubicBezTo>
                  <a:cubicBezTo>
                    <a:pt x="-19901" y="401028"/>
                    <a:pt x="29278" y="150204"/>
                    <a:pt x="0" y="0"/>
                  </a:cubicBezTo>
                  <a:close/>
                </a:path>
                <a:path w="2789290" h="627864" stroke="0" extrusionOk="0">
                  <a:moveTo>
                    <a:pt x="0" y="0"/>
                  </a:moveTo>
                  <a:cubicBezTo>
                    <a:pt x="266308" y="-24993"/>
                    <a:pt x="417871" y="1484"/>
                    <a:pt x="753108" y="0"/>
                  </a:cubicBezTo>
                  <a:cubicBezTo>
                    <a:pt x="1088345" y="-1484"/>
                    <a:pt x="1165672" y="-1767"/>
                    <a:pt x="1394645" y="0"/>
                  </a:cubicBezTo>
                  <a:cubicBezTo>
                    <a:pt x="1623618" y="1767"/>
                    <a:pt x="1788756" y="12195"/>
                    <a:pt x="2064075" y="0"/>
                  </a:cubicBezTo>
                  <a:cubicBezTo>
                    <a:pt x="2339394" y="-12195"/>
                    <a:pt x="2467497" y="-7769"/>
                    <a:pt x="2789290" y="0"/>
                  </a:cubicBezTo>
                  <a:cubicBezTo>
                    <a:pt x="2761042" y="309662"/>
                    <a:pt x="2774113" y="373065"/>
                    <a:pt x="2789290" y="627864"/>
                  </a:cubicBezTo>
                  <a:cubicBezTo>
                    <a:pt x="2564303" y="621325"/>
                    <a:pt x="2338002" y="641461"/>
                    <a:pt x="2064075" y="627864"/>
                  </a:cubicBezTo>
                  <a:cubicBezTo>
                    <a:pt x="1790148" y="614267"/>
                    <a:pt x="1604507" y="636045"/>
                    <a:pt x="1338859" y="627864"/>
                  </a:cubicBezTo>
                  <a:cubicBezTo>
                    <a:pt x="1073211" y="619683"/>
                    <a:pt x="944000" y="621425"/>
                    <a:pt x="725215" y="627864"/>
                  </a:cubicBezTo>
                  <a:cubicBezTo>
                    <a:pt x="506430" y="634303"/>
                    <a:pt x="214809" y="638018"/>
                    <a:pt x="0" y="627864"/>
                  </a:cubicBezTo>
                  <a:cubicBezTo>
                    <a:pt x="-22537" y="385841"/>
                    <a:pt x="-27074" y="280313"/>
                    <a:pt x="0" y="0"/>
                  </a:cubicBezTo>
                  <a:close/>
                </a:path>
              </a:pathLst>
            </a:custGeom>
            <a:solidFill>
              <a:srgbClr val="D2D2D2"/>
            </a:solidFill>
            <a:ln>
              <a:solidFill>
                <a:schemeClr val="tx1"/>
              </a:solidFill>
              <a:extLst>
                <a:ext uri="{C807C97D-BFC1-408E-A445-0C87EB9F89A2}">
                  <ask:lineSketchStyleProps xmlns:ask="http://schemas.microsoft.com/office/drawing/2018/sketchyshapes" sd="416586655">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Render fragments</a:t>
              </a:r>
            </a:p>
          </p:txBody>
        </p:sp>
        <p:cxnSp>
          <p:nvCxnSpPr>
            <p:cNvPr id="47" name="Straight Arrow Connector 46">
              <a:extLst>
                <a:ext uri="{FF2B5EF4-FFF2-40B4-BE49-F238E27FC236}">
                  <a16:creationId xmlns:a16="http://schemas.microsoft.com/office/drawing/2014/main" id="{2395D5EF-1973-42AC-99A8-1D3ACD624B5D}"/>
                </a:ext>
              </a:extLst>
            </p:cNvPr>
            <p:cNvCxnSpPr>
              <a:cxnSpLocks/>
              <a:endCxn id="4" idx="1"/>
            </p:cNvCxnSpPr>
            <p:nvPr/>
          </p:nvCxnSpPr>
          <p:spPr>
            <a:xfrm flipV="1">
              <a:off x="3058530" y="3510327"/>
              <a:ext cx="1301096" cy="344290"/>
            </a:xfrm>
            <a:prstGeom prst="straightConnector1">
              <a:avLst/>
            </a:prstGeom>
            <a:ln w="38100" cap="rnd">
              <a:solidFill>
                <a:srgbClr val="73737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0D0EC7F2-FA62-4732-A19A-A9ACD6DB57D3}"/>
              </a:ext>
            </a:extLst>
          </p:cNvPr>
          <p:cNvGrpSpPr/>
          <p:nvPr/>
        </p:nvGrpSpPr>
        <p:grpSpPr>
          <a:xfrm>
            <a:off x="1029492" y="2742240"/>
            <a:ext cx="3330134" cy="639912"/>
            <a:chOff x="1029492" y="2742240"/>
            <a:chExt cx="3330134" cy="639912"/>
          </a:xfrm>
        </p:grpSpPr>
        <p:sp>
          <p:nvSpPr>
            <p:cNvPr id="14" name="TextBox 13">
              <a:extLst>
                <a:ext uri="{FF2B5EF4-FFF2-40B4-BE49-F238E27FC236}">
                  <a16:creationId xmlns:a16="http://schemas.microsoft.com/office/drawing/2014/main" id="{69015830-2B03-43C8-A539-FD6D31988036}"/>
                </a:ext>
              </a:extLst>
            </p:cNvPr>
            <p:cNvSpPr txBox="1"/>
            <p:nvPr/>
          </p:nvSpPr>
          <p:spPr>
            <a:xfrm>
              <a:off x="1029492" y="2742240"/>
              <a:ext cx="2191113" cy="627864"/>
            </a:xfrm>
            <a:custGeom>
              <a:avLst/>
              <a:gdLst>
                <a:gd name="connsiteX0" fmla="*/ 0 w 2191113"/>
                <a:gd name="connsiteY0" fmla="*/ 0 h 627864"/>
                <a:gd name="connsiteX1" fmla="*/ 547778 w 2191113"/>
                <a:gd name="connsiteY1" fmla="*/ 0 h 627864"/>
                <a:gd name="connsiteX2" fmla="*/ 1095557 w 2191113"/>
                <a:gd name="connsiteY2" fmla="*/ 0 h 627864"/>
                <a:gd name="connsiteX3" fmla="*/ 1577601 w 2191113"/>
                <a:gd name="connsiteY3" fmla="*/ 0 h 627864"/>
                <a:gd name="connsiteX4" fmla="*/ 2191113 w 2191113"/>
                <a:gd name="connsiteY4" fmla="*/ 0 h 627864"/>
                <a:gd name="connsiteX5" fmla="*/ 2191113 w 2191113"/>
                <a:gd name="connsiteY5" fmla="*/ 627864 h 627864"/>
                <a:gd name="connsiteX6" fmla="*/ 1643335 w 2191113"/>
                <a:gd name="connsiteY6" fmla="*/ 627864 h 627864"/>
                <a:gd name="connsiteX7" fmla="*/ 1161290 w 2191113"/>
                <a:gd name="connsiteY7" fmla="*/ 627864 h 627864"/>
                <a:gd name="connsiteX8" fmla="*/ 679245 w 2191113"/>
                <a:gd name="connsiteY8" fmla="*/ 627864 h 627864"/>
                <a:gd name="connsiteX9" fmla="*/ 0 w 2191113"/>
                <a:gd name="connsiteY9" fmla="*/ 627864 h 627864"/>
                <a:gd name="connsiteX10" fmla="*/ 0 w 2191113"/>
                <a:gd name="connsiteY10"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1113" h="627864" fill="none" extrusionOk="0">
                  <a:moveTo>
                    <a:pt x="0" y="0"/>
                  </a:moveTo>
                  <a:cubicBezTo>
                    <a:pt x="170644" y="14313"/>
                    <a:pt x="358214" y="-5625"/>
                    <a:pt x="547778" y="0"/>
                  </a:cubicBezTo>
                  <a:cubicBezTo>
                    <a:pt x="737342" y="5625"/>
                    <a:pt x="878887" y="-9667"/>
                    <a:pt x="1095557" y="0"/>
                  </a:cubicBezTo>
                  <a:cubicBezTo>
                    <a:pt x="1312227" y="9667"/>
                    <a:pt x="1362339" y="1686"/>
                    <a:pt x="1577601" y="0"/>
                  </a:cubicBezTo>
                  <a:cubicBezTo>
                    <a:pt x="1792863" y="-1686"/>
                    <a:pt x="1951546" y="6419"/>
                    <a:pt x="2191113" y="0"/>
                  </a:cubicBezTo>
                  <a:cubicBezTo>
                    <a:pt x="2219775" y="173551"/>
                    <a:pt x="2195476" y="344443"/>
                    <a:pt x="2191113" y="627864"/>
                  </a:cubicBezTo>
                  <a:cubicBezTo>
                    <a:pt x="2074968" y="618570"/>
                    <a:pt x="1833215" y="621480"/>
                    <a:pt x="1643335" y="627864"/>
                  </a:cubicBezTo>
                  <a:cubicBezTo>
                    <a:pt x="1453455" y="634248"/>
                    <a:pt x="1378196" y="615025"/>
                    <a:pt x="1161290" y="627864"/>
                  </a:cubicBezTo>
                  <a:cubicBezTo>
                    <a:pt x="944385" y="640703"/>
                    <a:pt x="813932" y="613103"/>
                    <a:pt x="679245" y="627864"/>
                  </a:cubicBezTo>
                  <a:cubicBezTo>
                    <a:pt x="544559" y="642625"/>
                    <a:pt x="326429" y="653008"/>
                    <a:pt x="0" y="627864"/>
                  </a:cubicBezTo>
                  <a:cubicBezTo>
                    <a:pt x="-25256" y="344655"/>
                    <a:pt x="-72" y="272932"/>
                    <a:pt x="0" y="0"/>
                  </a:cubicBezTo>
                  <a:close/>
                </a:path>
                <a:path w="2191113" h="627864" stroke="0" extrusionOk="0">
                  <a:moveTo>
                    <a:pt x="0" y="0"/>
                  </a:moveTo>
                  <a:cubicBezTo>
                    <a:pt x="148580" y="-5321"/>
                    <a:pt x="288025" y="16575"/>
                    <a:pt x="482045" y="0"/>
                  </a:cubicBezTo>
                  <a:cubicBezTo>
                    <a:pt x="676065" y="-16575"/>
                    <a:pt x="813915" y="-16472"/>
                    <a:pt x="1029823" y="0"/>
                  </a:cubicBezTo>
                  <a:cubicBezTo>
                    <a:pt x="1245731" y="16472"/>
                    <a:pt x="1295406" y="8340"/>
                    <a:pt x="1555690" y="0"/>
                  </a:cubicBezTo>
                  <a:cubicBezTo>
                    <a:pt x="1815974" y="-8340"/>
                    <a:pt x="1925729" y="17410"/>
                    <a:pt x="2191113" y="0"/>
                  </a:cubicBezTo>
                  <a:cubicBezTo>
                    <a:pt x="2193071" y="264891"/>
                    <a:pt x="2216257" y="354230"/>
                    <a:pt x="2191113" y="627864"/>
                  </a:cubicBezTo>
                  <a:cubicBezTo>
                    <a:pt x="2039938" y="635553"/>
                    <a:pt x="1880049" y="605045"/>
                    <a:pt x="1599512" y="627864"/>
                  </a:cubicBezTo>
                  <a:cubicBezTo>
                    <a:pt x="1318975" y="650683"/>
                    <a:pt x="1163185" y="615272"/>
                    <a:pt x="1051734" y="627864"/>
                  </a:cubicBezTo>
                  <a:cubicBezTo>
                    <a:pt x="940283" y="640456"/>
                    <a:pt x="317079" y="648371"/>
                    <a:pt x="0" y="627864"/>
                  </a:cubicBezTo>
                  <a:cubicBezTo>
                    <a:pt x="-13193" y="321910"/>
                    <a:pt x="21038" y="243449"/>
                    <a:pt x="0" y="0"/>
                  </a:cubicBezTo>
                  <a:close/>
                </a:path>
              </a:pathLst>
            </a:custGeom>
            <a:solidFill>
              <a:srgbClr val="D2D2D2"/>
            </a:solidFill>
            <a:ln>
              <a:solidFill>
                <a:schemeClr val="tx1"/>
              </a:solidFill>
              <a:extLst>
                <a:ext uri="{C807C97D-BFC1-408E-A445-0C87EB9F89A2}">
                  <ask:lineSketchStyleProps xmlns:ask="http://schemas.microsoft.com/office/drawing/2018/sketchyshapes" sd="3275897572">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Child content</a:t>
              </a:r>
            </a:p>
          </p:txBody>
        </p:sp>
        <p:cxnSp>
          <p:nvCxnSpPr>
            <p:cNvPr id="50" name="Straight Arrow Connector 49">
              <a:extLst>
                <a:ext uri="{FF2B5EF4-FFF2-40B4-BE49-F238E27FC236}">
                  <a16:creationId xmlns:a16="http://schemas.microsoft.com/office/drawing/2014/main" id="{C835B43A-E223-43F2-B497-E316F2C8D0C6}"/>
                </a:ext>
              </a:extLst>
            </p:cNvPr>
            <p:cNvCxnSpPr>
              <a:cxnSpLocks/>
              <a:stCxn id="14" idx="3"/>
            </p:cNvCxnSpPr>
            <p:nvPr/>
          </p:nvCxnSpPr>
          <p:spPr>
            <a:xfrm>
              <a:off x="3220605" y="3056172"/>
              <a:ext cx="1139021" cy="325980"/>
            </a:xfrm>
            <a:prstGeom prst="straightConnector1">
              <a:avLst/>
            </a:prstGeom>
            <a:ln w="38100" cap="rnd">
              <a:solidFill>
                <a:srgbClr val="73737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5E2210A0-F51F-47B1-B981-41ABD73173FF}"/>
              </a:ext>
            </a:extLst>
          </p:cNvPr>
          <p:cNvGrpSpPr/>
          <p:nvPr/>
        </p:nvGrpSpPr>
        <p:grpSpPr>
          <a:xfrm>
            <a:off x="2019655" y="1943796"/>
            <a:ext cx="2404120" cy="1308837"/>
            <a:chOff x="2019655" y="1943796"/>
            <a:chExt cx="2404120" cy="1308837"/>
          </a:xfrm>
        </p:grpSpPr>
        <p:sp>
          <p:nvSpPr>
            <p:cNvPr id="16" name="TextBox 15">
              <a:extLst>
                <a:ext uri="{FF2B5EF4-FFF2-40B4-BE49-F238E27FC236}">
                  <a16:creationId xmlns:a16="http://schemas.microsoft.com/office/drawing/2014/main" id="{F7057A9D-DEA5-4C89-AFB8-7972DC44FDB5}"/>
                </a:ext>
              </a:extLst>
            </p:cNvPr>
            <p:cNvSpPr txBox="1"/>
            <p:nvPr/>
          </p:nvSpPr>
          <p:spPr>
            <a:xfrm>
              <a:off x="2019655" y="1943796"/>
              <a:ext cx="2404120" cy="627864"/>
            </a:xfrm>
            <a:custGeom>
              <a:avLst/>
              <a:gdLst>
                <a:gd name="connsiteX0" fmla="*/ 0 w 2404120"/>
                <a:gd name="connsiteY0" fmla="*/ 0 h 627864"/>
                <a:gd name="connsiteX1" fmla="*/ 649112 w 2404120"/>
                <a:gd name="connsiteY1" fmla="*/ 0 h 627864"/>
                <a:gd name="connsiteX2" fmla="*/ 1274184 w 2404120"/>
                <a:gd name="connsiteY2" fmla="*/ 0 h 627864"/>
                <a:gd name="connsiteX3" fmla="*/ 1875214 w 2404120"/>
                <a:gd name="connsiteY3" fmla="*/ 0 h 627864"/>
                <a:gd name="connsiteX4" fmla="*/ 2404120 w 2404120"/>
                <a:gd name="connsiteY4" fmla="*/ 0 h 627864"/>
                <a:gd name="connsiteX5" fmla="*/ 2404120 w 2404120"/>
                <a:gd name="connsiteY5" fmla="*/ 627864 h 627864"/>
                <a:gd name="connsiteX6" fmla="*/ 1851172 w 2404120"/>
                <a:gd name="connsiteY6" fmla="*/ 627864 h 627864"/>
                <a:gd name="connsiteX7" fmla="*/ 1322266 w 2404120"/>
                <a:gd name="connsiteY7" fmla="*/ 627864 h 627864"/>
                <a:gd name="connsiteX8" fmla="*/ 745277 w 2404120"/>
                <a:gd name="connsiteY8" fmla="*/ 627864 h 627864"/>
                <a:gd name="connsiteX9" fmla="*/ 0 w 2404120"/>
                <a:gd name="connsiteY9" fmla="*/ 627864 h 627864"/>
                <a:gd name="connsiteX10" fmla="*/ 0 w 2404120"/>
                <a:gd name="connsiteY10"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4120" h="627864" fill="none" extrusionOk="0">
                  <a:moveTo>
                    <a:pt x="0" y="0"/>
                  </a:moveTo>
                  <a:cubicBezTo>
                    <a:pt x="130825" y="-30400"/>
                    <a:pt x="398020" y="-31983"/>
                    <a:pt x="649112" y="0"/>
                  </a:cubicBezTo>
                  <a:cubicBezTo>
                    <a:pt x="900204" y="31983"/>
                    <a:pt x="1093974" y="-8281"/>
                    <a:pt x="1274184" y="0"/>
                  </a:cubicBezTo>
                  <a:cubicBezTo>
                    <a:pt x="1454394" y="8281"/>
                    <a:pt x="1634891" y="-18173"/>
                    <a:pt x="1875214" y="0"/>
                  </a:cubicBezTo>
                  <a:cubicBezTo>
                    <a:pt x="2115537" y="18173"/>
                    <a:pt x="2258082" y="-21902"/>
                    <a:pt x="2404120" y="0"/>
                  </a:cubicBezTo>
                  <a:cubicBezTo>
                    <a:pt x="2380280" y="184526"/>
                    <a:pt x="2407354" y="345501"/>
                    <a:pt x="2404120" y="627864"/>
                  </a:cubicBezTo>
                  <a:cubicBezTo>
                    <a:pt x="2140856" y="649070"/>
                    <a:pt x="1978996" y="620148"/>
                    <a:pt x="1851172" y="627864"/>
                  </a:cubicBezTo>
                  <a:cubicBezTo>
                    <a:pt x="1723348" y="635580"/>
                    <a:pt x="1481415" y="603089"/>
                    <a:pt x="1322266" y="627864"/>
                  </a:cubicBezTo>
                  <a:cubicBezTo>
                    <a:pt x="1163117" y="652639"/>
                    <a:pt x="1012685" y="642136"/>
                    <a:pt x="745277" y="627864"/>
                  </a:cubicBezTo>
                  <a:cubicBezTo>
                    <a:pt x="477869" y="613592"/>
                    <a:pt x="365443" y="662319"/>
                    <a:pt x="0" y="627864"/>
                  </a:cubicBezTo>
                  <a:cubicBezTo>
                    <a:pt x="19996" y="365099"/>
                    <a:pt x="-20516" y="239192"/>
                    <a:pt x="0" y="0"/>
                  </a:cubicBezTo>
                  <a:close/>
                </a:path>
                <a:path w="2404120" h="627864" stroke="0" extrusionOk="0">
                  <a:moveTo>
                    <a:pt x="0" y="0"/>
                  </a:moveTo>
                  <a:cubicBezTo>
                    <a:pt x="135204" y="-22891"/>
                    <a:pt x="283032" y="13566"/>
                    <a:pt x="528906" y="0"/>
                  </a:cubicBezTo>
                  <a:cubicBezTo>
                    <a:pt x="774780" y="-13566"/>
                    <a:pt x="872414" y="-3001"/>
                    <a:pt x="1057813" y="0"/>
                  </a:cubicBezTo>
                  <a:cubicBezTo>
                    <a:pt x="1243212" y="3001"/>
                    <a:pt x="1395065" y="-10426"/>
                    <a:pt x="1658843" y="0"/>
                  </a:cubicBezTo>
                  <a:cubicBezTo>
                    <a:pt x="1922621" y="10426"/>
                    <a:pt x="2178153" y="6175"/>
                    <a:pt x="2404120" y="0"/>
                  </a:cubicBezTo>
                  <a:cubicBezTo>
                    <a:pt x="2386198" y="206968"/>
                    <a:pt x="2392486" y="355194"/>
                    <a:pt x="2404120" y="627864"/>
                  </a:cubicBezTo>
                  <a:cubicBezTo>
                    <a:pt x="2268468" y="627155"/>
                    <a:pt x="1986671" y="634777"/>
                    <a:pt x="1827131" y="627864"/>
                  </a:cubicBezTo>
                  <a:cubicBezTo>
                    <a:pt x="1667591" y="620951"/>
                    <a:pt x="1488167" y="609739"/>
                    <a:pt x="1274184" y="627864"/>
                  </a:cubicBezTo>
                  <a:cubicBezTo>
                    <a:pt x="1060201" y="645989"/>
                    <a:pt x="861823" y="648902"/>
                    <a:pt x="649112" y="627864"/>
                  </a:cubicBezTo>
                  <a:cubicBezTo>
                    <a:pt x="436401" y="606826"/>
                    <a:pt x="263601" y="624617"/>
                    <a:pt x="0" y="627864"/>
                  </a:cubicBezTo>
                  <a:cubicBezTo>
                    <a:pt x="-6539" y="323171"/>
                    <a:pt x="-7570" y="216979"/>
                    <a:pt x="0" y="0"/>
                  </a:cubicBezTo>
                  <a:close/>
                </a:path>
              </a:pathLst>
            </a:custGeom>
            <a:solidFill>
              <a:srgbClr val="D2D2D2"/>
            </a:solidFill>
            <a:ln>
              <a:solidFill>
                <a:schemeClr val="tx1"/>
              </a:solidFill>
              <a:extLst>
                <a:ext uri="{C807C97D-BFC1-408E-A445-0C87EB9F89A2}">
                  <ask:lineSketchStyleProps xmlns:ask="http://schemas.microsoft.com/office/drawing/2018/sketchyshapes" sd="1629826114">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Event callbacks</a:t>
              </a:r>
            </a:p>
          </p:txBody>
        </p:sp>
        <p:cxnSp>
          <p:nvCxnSpPr>
            <p:cNvPr id="54" name="Straight Arrow Connector 53">
              <a:extLst>
                <a:ext uri="{FF2B5EF4-FFF2-40B4-BE49-F238E27FC236}">
                  <a16:creationId xmlns:a16="http://schemas.microsoft.com/office/drawing/2014/main" id="{1EFA0B33-1CA9-4699-A9E9-E50DB5A45AAD}"/>
                </a:ext>
              </a:extLst>
            </p:cNvPr>
            <p:cNvCxnSpPr>
              <a:cxnSpLocks/>
              <a:stCxn id="16" idx="2"/>
            </p:cNvCxnSpPr>
            <p:nvPr/>
          </p:nvCxnSpPr>
          <p:spPr>
            <a:xfrm>
              <a:off x="3221715" y="2571660"/>
              <a:ext cx="1137911" cy="680973"/>
            </a:xfrm>
            <a:prstGeom prst="straightConnector1">
              <a:avLst/>
            </a:prstGeom>
            <a:ln w="38100" cap="rnd">
              <a:solidFill>
                <a:srgbClr val="73737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623447EB-1385-4794-85C5-8B2076F4C29B}"/>
              </a:ext>
            </a:extLst>
          </p:cNvPr>
          <p:cNvGrpSpPr/>
          <p:nvPr/>
        </p:nvGrpSpPr>
        <p:grpSpPr>
          <a:xfrm>
            <a:off x="3641900" y="1176142"/>
            <a:ext cx="1880323" cy="1909453"/>
            <a:chOff x="3641900" y="1176142"/>
            <a:chExt cx="1880323" cy="1909453"/>
          </a:xfrm>
        </p:grpSpPr>
        <p:sp>
          <p:nvSpPr>
            <p:cNvPr id="12" name="TextBox 11">
              <a:extLst>
                <a:ext uri="{FF2B5EF4-FFF2-40B4-BE49-F238E27FC236}">
                  <a16:creationId xmlns:a16="http://schemas.microsoft.com/office/drawing/2014/main" id="{B35C0790-ADF4-4CC9-BBAB-B8D806C6A662}"/>
                </a:ext>
              </a:extLst>
            </p:cNvPr>
            <p:cNvSpPr txBox="1"/>
            <p:nvPr/>
          </p:nvSpPr>
          <p:spPr>
            <a:xfrm>
              <a:off x="3641900" y="1176142"/>
              <a:ext cx="1880323" cy="627864"/>
            </a:xfrm>
            <a:custGeom>
              <a:avLst/>
              <a:gdLst>
                <a:gd name="connsiteX0" fmla="*/ 0 w 1880323"/>
                <a:gd name="connsiteY0" fmla="*/ 0 h 627864"/>
                <a:gd name="connsiteX1" fmla="*/ 589168 w 1880323"/>
                <a:gd name="connsiteY1" fmla="*/ 0 h 627864"/>
                <a:gd name="connsiteX2" fmla="*/ 1178336 w 1880323"/>
                <a:gd name="connsiteY2" fmla="*/ 0 h 627864"/>
                <a:gd name="connsiteX3" fmla="*/ 1880323 w 1880323"/>
                <a:gd name="connsiteY3" fmla="*/ 0 h 627864"/>
                <a:gd name="connsiteX4" fmla="*/ 1880323 w 1880323"/>
                <a:gd name="connsiteY4" fmla="*/ 627864 h 627864"/>
                <a:gd name="connsiteX5" fmla="*/ 1234745 w 1880323"/>
                <a:gd name="connsiteY5" fmla="*/ 627864 h 627864"/>
                <a:gd name="connsiteX6" fmla="*/ 589168 w 1880323"/>
                <a:gd name="connsiteY6" fmla="*/ 627864 h 627864"/>
                <a:gd name="connsiteX7" fmla="*/ 0 w 1880323"/>
                <a:gd name="connsiteY7" fmla="*/ 627864 h 627864"/>
                <a:gd name="connsiteX8" fmla="*/ 0 w 1880323"/>
                <a:gd name="connsiteY8"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0323" h="627864" fill="none" extrusionOk="0">
                  <a:moveTo>
                    <a:pt x="0" y="0"/>
                  </a:moveTo>
                  <a:cubicBezTo>
                    <a:pt x="284356" y="15629"/>
                    <a:pt x="436507" y="16032"/>
                    <a:pt x="589168" y="0"/>
                  </a:cubicBezTo>
                  <a:cubicBezTo>
                    <a:pt x="741829" y="-16032"/>
                    <a:pt x="931295" y="-4970"/>
                    <a:pt x="1178336" y="0"/>
                  </a:cubicBezTo>
                  <a:cubicBezTo>
                    <a:pt x="1425377" y="4970"/>
                    <a:pt x="1661413" y="31956"/>
                    <a:pt x="1880323" y="0"/>
                  </a:cubicBezTo>
                  <a:cubicBezTo>
                    <a:pt x="1884009" y="287866"/>
                    <a:pt x="1905478" y="340594"/>
                    <a:pt x="1880323" y="627864"/>
                  </a:cubicBezTo>
                  <a:cubicBezTo>
                    <a:pt x="1634183" y="654864"/>
                    <a:pt x="1446607" y="621236"/>
                    <a:pt x="1234745" y="627864"/>
                  </a:cubicBezTo>
                  <a:cubicBezTo>
                    <a:pt x="1022883" y="634492"/>
                    <a:pt x="760364" y="633585"/>
                    <a:pt x="589168" y="627864"/>
                  </a:cubicBezTo>
                  <a:cubicBezTo>
                    <a:pt x="417972" y="622143"/>
                    <a:pt x="138186" y="602139"/>
                    <a:pt x="0" y="627864"/>
                  </a:cubicBezTo>
                  <a:cubicBezTo>
                    <a:pt x="24664" y="438442"/>
                    <a:pt x="17783" y="297140"/>
                    <a:pt x="0" y="0"/>
                  </a:cubicBezTo>
                  <a:close/>
                </a:path>
                <a:path w="1880323" h="627864" stroke="0" extrusionOk="0">
                  <a:moveTo>
                    <a:pt x="0" y="0"/>
                  </a:moveTo>
                  <a:cubicBezTo>
                    <a:pt x="220719" y="1711"/>
                    <a:pt x="482532" y="30190"/>
                    <a:pt x="645578" y="0"/>
                  </a:cubicBezTo>
                  <a:cubicBezTo>
                    <a:pt x="808624" y="-30190"/>
                    <a:pt x="952059" y="18649"/>
                    <a:pt x="1215942" y="0"/>
                  </a:cubicBezTo>
                  <a:cubicBezTo>
                    <a:pt x="1479825" y="-18649"/>
                    <a:pt x="1567453" y="-28521"/>
                    <a:pt x="1880323" y="0"/>
                  </a:cubicBezTo>
                  <a:cubicBezTo>
                    <a:pt x="1850440" y="291267"/>
                    <a:pt x="1894077" y="409172"/>
                    <a:pt x="1880323" y="627864"/>
                  </a:cubicBezTo>
                  <a:cubicBezTo>
                    <a:pt x="1691790" y="601180"/>
                    <a:pt x="1524845" y="634315"/>
                    <a:pt x="1291155" y="627864"/>
                  </a:cubicBezTo>
                  <a:cubicBezTo>
                    <a:pt x="1057465" y="621413"/>
                    <a:pt x="920464" y="617023"/>
                    <a:pt x="664381" y="627864"/>
                  </a:cubicBezTo>
                  <a:cubicBezTo>
                    <a:pt x="408298" y="638705"/>
                    <a:pt x="269769" y="609579"/>
                    <a:pt x="0" y="627864"/>
                  </a:cubicBezTo>
                  <a:cubicBezTo>
                    <a:pt x="-31219" y="467805"/>
                    <a:pt x="-12571" y="291482"/>
                    <a:pt x="0" y="0"/>
                  </a:cubicBezTo>
                  <a:close/>
                </a:path>
              </a:pathLst>
            </a:custGeom>
            <a:solidFill>
              <a:srgbClr val="D2D2D2"/>
            </a:solidFill>
            <a:ln>
              <a:solidFill>
                <a:schemeClr val="tx1"/>
              </a:solidFill>
              <a:extLst>
                <a:ext uri="{C807C97D-BFC1-408E-A445-0C87EB9F89A2}">
                  <ask:lineSketchStyleProps xmlns:ask="http://schemas.microsoft.com/office/drawing/2018/sketchyshapes" sd="3946115802">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Parameters</a:t>
              </a:r>
            </a:p>
          </p:txBody>
        </p:sp>
        <p:cxnSp>
          <p:nvCxnSpPr>
            <p:cNvPr id="58" name="Straight Arrow Connector 57">
              <a:extLst>
                <a:ext uri="{FF2B5EF4-FFF2-40B4-BE49-F238E27FC236}">
                  <a16:creationId xmlns:a16="http://schemas.microsoft.com/office/drawing/2014/main" id="{F4721B74-9C85-436B-A0EC-33831F0F8CC0}"/>
                </a:ext>
              </a:extLst>
            </p:cNvPr>
            <p:cNvCxnSpPr>
              <a:cxnSpLocks/>
              <a:stCxn id="12" idx="2"/>
            </p:cNvCxnSpPr>
            <p:nvPr/>
          </p:nvCxnSpPr>
          <p:spPr>
            <a:xfrm>
              <a:off x="4582062" y="1804006"/>
              <a:ext cx="614380" cy="1281589"/>
            </a:xfrm>
            <a:prstGeom prst="straightConnector1">
              <a:avLst/>
            </a:prstGeom>
            <a:ln w="38100" cap="rnd">
              <a:solidFill>
                <a:srgbClr val="73737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3EB6CC76-D252-4DF3-BC8F-8F841F8347AB}"/>
              </a:ext>
            </a:extLst>
          </p:cNvPr>
          <p:cNvGrpSpPr/>
          <p:nvPr/>
        </p:nvGrpSpPr>
        <p:grpSpPr>
          <a:xfrm>
            <a:off x="4389061" y="3930625"/>
            <a:ext cx="2539862" cy="2120665"/>
            <a:chOff x="4084261" y="3930625"/>
            <a:chExt cx="2539862" cy="2120665"/>
          </a:xfrm>
        </p:grpSpPr>
        <p:sp>
          <p:nvSpPr>
            <p:cNvPr id="66" name="TextBox 65">
              <a:extLst>
                <a:ext uri="{FF2B5EF4-FFF2-40B4-BE49-F238E27FC236}">
                  <a16:creationId xmlns:a16="http://schemas.microsoft.com/office/drawing/2014/main" id="{F0ACE1AD-3B31-4C80-B88B-AB0D5E5385A1}"/>
                </a:ext>
              </a:extLst>
            </p:cNvPr>
            <p:cNvSpPr txBox="1"/>
            <p:nvPr/>
          </p:nvSpPr>
          <p:spPr>
            <a:xfrm>
              <a:off x="4084261" y="5423426"/>
              <a:ext cx="2539862" cy="627864"/>
            </a:xfrm>
            <a:custGeom>
              <a:avLst/>
              <a:gdLst>
                <a:gd name="connsiteX0" fmla="*/ 0 w 2539862"/>
                <a:gd name="connsiteY0" fmla="*/ 0 h 627864"/>
                <a:gd name="connsiteX1" fmla="*/ 634966 w 2539862"/>
                <a:gd name="connsiteY1" fmla="*/ 0 h 627864"/>
                <a:gd name="connsiteX2" fmla="*/ 1295330 w 2539862"/>
                <a:gd name="connsiteY2" fmla="*/ 0 h 627864"/>
                <a:gd name="connsiteX3" fmla="*/ 1854099 w 2539862"/>
                <a:gd name="connsiteY3" fmla="*/ 0 h 627864"/>
                <a:gd name="connsiteX4" fmla="*/ 2539862 w 2539862"/>
                <a:gd name="connsiteY4" fmla="*/ 0 h 627864"/>
                <a:gd name="connsiteX5" fmla="*/ 2539862 w 2539862"/>
                <a:gd name="connsiteY5" fmla="*/ 627864 h 627864"/>
                <a:gd name="connsiteX6" fmla="*/ 1854099 w 2539862"/>
                <a:gd name="connsiteY6" fmla="*/ 627864 h 627864"/>
                <a:gd name="connsiteX7" fmla="*/ 1168337 w 2539862"/>
                <a:gd name="connsiteY7" fmla="*/ 627864 h 627864"/>
                <a:gd name="connsiteX8" fmla="*/ 558770 w 2539862"/>
                <a:gd name="connsiteY8" fmla="*/ 627864 h 627864"/>
                <a:gd name="connsiteX9" fmla="*/ 0 w 2539862"/>
                <a:gd name="connsiteY9" fmla="*/ 627864 h 627864"/>
                <a:gd name="connsiteX10" fmla="*/ 0 w 2539862"/>
                <a:gd name="connsiteY10"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862" h="627864" fill="none" extrusionOk="0">
                  <a:moveTo>
                    <a:pt x="0" y="0"/>
                  </a:moveTo>
                  <a:cubicBezTo>
                    <a:pt x="183530" y="2812"/>
                    <a:pt x="399249" y="-31689"/>
                    <a:pt x="634966" y="0"/>
                  </a:cubicBezTo>
                  <a:cubicBezTo>
                    <a:pt x="870683" y="31689"/>
                    <a:pt x="1003691" y="-1780"/>
                    <a:pt x="1295330" y="0"/>
                  </a:cubicBezTo>
                  <a:cubicBezTo>
                    <a:pt x="1586969" y="1780"/>
                    <a:pt x="1647707" y="-8779"/>
                    <a:pt x="1854099" y="0"/>
                  </a:cubicBezTo>
                  <a:cubicBezTo>
                    <a:pt x="2060491" y="8779"/>
                    <a:pt x="2270750" y="5027"/>
                    <a:pt x="2539862" y="0"/>
                  </a:cubicBezTo>
                  <a:cubicBezTo>
                    <a:pt x="2536247" y="206059"/>
                    <a:pt x="2568654" y="324861"/>
                    <a:pt x="2539862" y="627864"/>
                  </a:cubicBezTo>
                  <a:cubicBezTo>
                    <a:pt x="2363058" y="629794"/>
                    <a:pt x="1999133" y="617938"/>
                    <a:pt x="1854099" y="627864"/>
                  </a:cubicBezTo>
                  <a:cubicBezTo>
                    <a:pt x="1709065" y="637790"/>
                    <a:pt x="1445548" y="639313"/>
                    <a:pt x="1168337" y="627864"/>
                  </a:cubicBezTo>
                  <a:cubicBezTo>
                    <a:pt x="891126" y="616415"/>
                    <a:pt x="836312" y="609232"/>
                    <a:pt x="558770" y="627864"/>
                  </a:cubicBezTo>
                  <a:cubicBezTo>
                    <a:pt x="281228" y="646496"/>
                    <a:pt x="201441" y="648923"/>
                    <a:pt x="0" y="627864"/>
                  </a:cubicBezTo>
                  <a:cubicBezTo>
                    <a:pt x="20375" y="337945"/>
                    <a:pt x="-6246" y="133640"/>
                    <a:pt x="0" y="0"/>
                  </a:cubicBezTo>
                  <a:close/>
                </a:path>
                <a:path w="2539862" h="627864" stroke="0" extrusionOk="0">
                  <a:moveTo>
                    <a:pt x="0" y="0"/>
                  </a:moveTo>
                  <a:cubicBezTo>
                    <a:pt x="289167" y="-26850"/>
                    <a:pt x="346133" y="28932"/>
                    <a:pt x="609567" y="0"/>
                  </a:cubicBezTo>
                  <a:cubicBezTo>
                    <a:pt x="873001" y="-28932"/>
                    <a:pt x="986609" y="27788"/>
                    <a:pt x="1168337" y="0"/>
                  </a:cubicBezTo>
                  <a:cubicBezTo>
                    <a:pt x="1350065" y="-27788"/>
                    <a:pt x="1582917" y="-6685"/>
                    <a:pt x="1854099" y="0"/>
                  </a:cubicBezTo>
                  <a:cubicBezTo>
                    <a:pt x="2125281" y="6685"/>
                    <a:pt x="2320692" y="-9456"/>
                    <a:pt x="2539862" y="0"/>
                  </a:cubicBezTo>
                  <a:cubicBezTo>
                    <a:pt x="2525702" y="251830"/>
                    <a:pt x="2523159" y="489796"/>
                    <a:pt x="2539862" y="627864"/>
                  </a:cubicBezTo>
                  <a:cubicBezTo>
                    <a:pt x="2355573" y="600707"/>
                    <a:pt x="2096716" y="606547"/>
                    <a:pt x="1904897" y="627864"/>
                  </a:cubicBezTo>
                  <a:cubicBezTo>
                    <a:pt x="1713078" y="649181"/>
                    <a:pt x="1455325" y="607975"/>
                    <a:pt x="1320728" y="627864"/>
                  </a:cubicBezTo>
                  <a:cubicBezTo>
                    <a:pt x="1186131" y="647753"/>
                    <a:pt x="851691" y="632423"/>
                    <a:pt x="634966" y="627864"/>
                  </a:cubicBezTo>
                  <a:cubicBezTo>
                    <a:pt x="418241" y="623305"/>
                    <a:pt x="162342" y="632626"/>
                    <a:pt x="0" y="627864"/>
                  </a:cubicBezTo>
                  <a:cubicBezTo>
                    <a:pt x="30798" y="371195"/>
                    <a:pt x="-7404" y="195145"/>
                    <a:pt x="0" y="0"/>
                  </a:cubicBezTo>
                  <a:close/>
                </a:path>
              </a:pathLst>
            </a:custGeom>
            <a:solidFill>
              <a:srgbClr val="5C2D91"/>
            </a:solidFill>
            <a:ln>
              <a:solidFill>
                <a:schemeClr val="tx1"/>
              </a:solidFill>
              <a:extLst>
                <a:ext uri="{C807C97D-BFC1-408E-A445-0C87EB9F89A2}">
                  <ask:lineSketchStyleProps xmlns:ask="http://schemas.microsoft.com/office/drawing/2018/sketchyshapes" sd="1191918255">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Invoke methods</a:t>
              </a:r>
            </a:p>
          </p:txBody>
        </p:sp>
        <p:cxnSp>
          <p:nvCxnSpPr>
            <p:cNvPr id="68" name="Straight Arrow Connector 67">
              <a:extLst>
                <a:ext uri="{FF2B5EF4-FFF2-40B4-BE49-F238E27FC236}">
                  <a16:creationId xmlns:a16="http://schemas.microsoft.com/office/drawing/2014/main" id="{E3208882-AD38-42EE-99BA-A7A936104FC7}"/>
                </a:ext>
              </a:extLst>
            </p:cNvPr>
            <p:cNvCxnSpPr>
              <a:cxnSpLocks/>
              <a:stCxn id="66" idx="0"/>
            </p:cNvCxnSpPr>
            <p:nvPr/>
          </p:nvCxnSpPr>
          <p:spPr>
            <a:xfrm flipV="1">
              <a:off x="5354192" y="3930625"/>
              <a:ext cx="444431" cy="1492801"/>
            </a:xfrm>
            <a:prstGeom prst="straightConnector1">
              <a:avLst/>
            </a:prstGeom>
            <a:ln w="38100" cap="rnd">
              <a:solidFill>
                <a:srgbClr val="5C2D9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7E8198D7-7EE1-40F6-8FC7-DE9848B0BA46}"/>
              </a:ext>
            </a:extLst>
          </p:cNvPr>
          <p:cNvGrpSpPr/>
          <p:nvPr/>
        </p:nvGrpSpPr>
        <p:grpSpPr>
          <a:xfrm>
            <a:off x="5133700" y="3906875"/>
            <a:ext cx="4297523" cy="2880768"/>
            <a:chOff x="5133700" y="3906875"/>
            <a:chExt cx="4297523" cy="2880768"/>
          </a:xfrm>
        </p:grpSpPr>
        <p:sp>
          <p:nvSpPr>
            <p:cNvPr id="18" name="TextBox 17">
              <a:extLst>
                <a:ext uri="{FF2B5EF4-FFF2-40B4-BE49-F238E27FC236}">
                  <a16:creationId xmlns:a16="http://schemas.microsoft.com/office/drawing/2014/main" id="{2DCADAD4-8391-4375-B73C-C3A5621BEB55}"/>
                </a:ext>
              </a:extLst>
            </p:cNvPr>
            <p:cNvSpPr txBox="1"/>
            <p:nvPr/>
          </p:nvSpPr>
          <p:spPr>
            <a:xfrm>
              <a:off x="5133700" y="6159779"/>
              <a:ext cx="4297523" cy="627864"/>
            </a:xfrm>
            <a:custGeom>
              <a:avLst/>
              <a:gdLst>
                <a:gd name="connsiteX0" fmla="*/ 0 w 4297523"/>
                <a:gd name="connsiteY0" fmla="*/ 0 h 627864"/>
                <a:gd name="connsiteX1" fmla="*/ 613932 w 4297523"/>
                <a:gd name="connsiteY1" fmla="*/ 0 h 627864"/>
                <a:gd name="connsiteX2" fmla="*/ 1141913 w 4297523"/>
                <a:gd name="connsiteY2" fmla="*/ 0 h 627864"/>
                <a:gd name="connsiteX3" fmla="*/ 1841796 w 4297523"/>
                <a:gd name="connsiteY3" fmla="*/ 0 h 627864"/>
                <a:gd name="connsiteX4" fmla="*/ 2455727 w 4297523"/>
                <a:gd name="connsiteY4" fmla="*/ 0 h 627864"/>
                <a:gd name="connsiteX5" fmla="*/ 3112635 w 4297523"/>
                <a:gd name="connsiteY5" fmla="*/ 0 h 627864"/>
                <a:gd name="connsiteX6" fmla="*/ 3597641 w 4297523"/>
                <a:gd name="connsiteY6" fmla="*/ 0 h 627864"/>
                <a:gd name="connsiteX7" fmla="*/ 4297523 w 4297523"/>
                <a:gd name="connsiteY7" fmla="*/ 0 h 627864"/>
                <a:gd name="connsiteX8" fmla="*/ 4297523 w 4297523"/>
                <a:gd name="connsiteY8" fmla="*/ 627864 h 627864"/>
                <a:gd name="connsiteX9" fmla="*/ 3726566 w 4297523"/>
                <a:gd name="connsiteY9" fmla="*/ 627864 h 627864"/>
                <a:gd name="connsiteX10" fmla="*/ 3155610 w 4297523"/>
                <a:gd name="connsiteY10" fmla="*/ 627864 h 627864"/>
                <a:gd name="connsiteX11" fmla="*/ 2670604 w 4297523"/>
                <a:gd name="connsiteY11" fmla="*/ 627864 h 627864"/>
                <a:gd name="connsiteX12" fmla="*/ 1970721 w 4297523"/>
                <a:gd name="connsiteY12" fmla="*/ 627864 h 627864"/>
                <a:gd name="connsiteX13" fmla="*/ 1442740 w 4297523"/>
                <a:gd name="connsiteY13" fmla="*/ 627864 h 627864"/>
                <a:gd name="connsiteX14" fmla="*/ 742858 w 4297523"/>
                <a:gd name="connsiteY14" fmla="*/ 627864 h 627864"/>
                <a:gd name="connsiteX15" fmla="*/ 0 w 4297523"/>
                <a:gd name="connsiteY15" fmla="*/ 627864 h 627864"/>
                <a:gd name="connsiteX16" fmla="*/ 0 w 4297523"/>
                <a:gd name="connsiteY16"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97523" h="627864" fill="none" extrusionOk="0">
                  <a:moveTo>
                    <a:pt x="0" y="0"/>
                  </a:moveTo>
                  <a:cubicBezTo>
                    <a:pt x="174225" y="10812"/>
                    <a:pt x="373011" y="-23996"/>
                    <a:pt x="613932" y="0"/>
                  </a:cubicBezTo>
                  <a:cubicBezTo>
                    <a:pt x="854853" y="23996"/>
                    <a:pt x="881486" y="-9002"/>
                    <a:pt x="1141913" y="0"/>
                  </a:cubicBezTo>
                  <a:cubicBezTo>
                    <a:pt x="1402340" y="9002"/>
                    <a:pt x="1657434" y="34397"/>
                    <a:pt x="1841796" y="0"/>
                  </a:cubicBezTo>
                  <a:cubicBezTo>
                    <a:pt x="2026158" y="-34397"/>
                    <a:pt x="2169613" y="-17135"/>
                    <a:pt x="2455727" y="0"/>
                  </a:cubicBezTo>
                  <a:cubicBezTo>
                    <a:pt x="2741841" y="17135"/>
                    <a:pt x="2912908" y="-19184"/>
                    <a:pt x="3112635" y="0"/>
                  </a:cubicBezTo>
                  <a:cubicBezTo>
                    <a:pt x="3312362" y="19184"/>
                    <a:pt x="3453303" y="21959"/>
                    <a:pt x="3597641" y="0"/>
                  </a:cubicBezTo>
                  <a:cubicBezTo>
                    <a:pt x="3741979" y="-21959"/>
                    <a:pt x="4084908" y="-3371"/>
                    <a:pt x="4297523" y="0"/>
                  </a:cubicBezTo>
                  <a:cubicBezTo>
                    <a:pt x="4321373" y="213277"/>
                    <a:pt x="4319775" y="335499"/>
                    <a:pt x="4297523" y="627864"/>
                  </a:cubicBezTo>
                  <a:cubicBezTo>
                    <a:pt x="4055740" y="631773"/>
                    <a:pt x="4004876" y="637852"/>
                    <a:pt x="3726566" y="627864"/>
                  </a:cubicBezTo>
                  <a:cubicBezTo>
                    <a:pt x="3448256" y="617876"/>
                    <a:pt x="3384177" y="646565"/>
                    <a:pt x="3155610" y="627864"/>
                  </a:cubicBezTo>
                  <a:cubicBezTo>
                    <a:pt x="2927043" y="609163"/>
                    <a:pt x="2815209" y="612628"/>
                    <a:pt x="2670604" y="627864"/>
                  </a:cubicBezTo>
                  <a:cubicBezTo>
                    <a:pt x="2525999" y="643100"/>
                    <a:pt x="2151997" y="660505"/>
                    <a:pt x="1970721" y="627864"/>
                  </a:cubicBezTo>
                  <a:cubicBezTo>
                    <a:pt x="1789445" y="595223"/>
                    <a:pt x="1602688" y="638610"/>
                    <a:pt x="1442740" y="627864"/>
                  </a:cubicBezTo>
                  <a:cubicBezTo>
                    <a:pt x="1282792" y="617118"/>
                    <a:pt x="890616" y="608830"/>
                    <a:pt x="742858" y="627864"/>
                  </a:cubicBezTo>
                  <a:cubicBezTo>
                    <a:pt x="595100" y="646898"/>
                    <a:pt x="241543" y="603689"/>
                    <a:pt x="0" y="627864"/>
                  </a:cubicBezTo>
                  <a:cubicBezTo>
                    <a:pt x="-16225" y="457614"/>
                    <a:pt x="-9283" y="257280"/>
                    <a:pt x="0" y="0"/>
                  </a:cubicBezTo>
                  <a:close/>
                </a:path>
                <a:path w="4297523" h="627864" stroke="0" extrusionOk="0">
                  <a:moveTo>
                    <a:pt x="0" y="0"/>
                  </a:moveTo>
                  <a:cubicBezTo>
                    <a:pt x="174380" y="33527"/>
                    <a:pt x="469682" y="-14704"/>
                    <a:pt x="699882" y="0"/>
                  </a:cubicBezTo>
                  <a:cubicBezTo>
                    <a:pt x="930082" y="14704"/>
                    <a:pt x="1090227" y="-29877"/>
                    <a:pt x="1313814" y="0"/>
                  </a:cubicBezTo>
                  <a:cubicBezTo>
                    <a:pt x="1537401" y="29877"/>
                    <a:pt x="1661247" y="-32655"/>
                    <a:pt x="1970721" y="0"/>
                  </a:cubicBezTo>
                  <a:cubicBezTo>
                    <a:pt x="2280195" y="32655"/>
                    <a:pt x="2374064" y="29613"/>
                    <a:pt x="2584653" y="0"/>
                  </a:cubicBezTo>
                  <a:cubicBezTo>
                    <a:pt x="2795242" y="-29613"/>
                    <a:pt x="2959887" y="-3532"/>
                    <a:pt x="3069659" y="0"/>
                  </a:cubicBezTo>
                  <a:cubicBezTo>
                    <a:pt x="3179431" y="3532"/>
                    <a:pt x="3547506" y="23339"/>
                    <a:pt x="3769542" y="0"/>
                  </a:cubicBezTo>
                  <a:cubicBezTo>
                    <a:pt x="3991578" y="-23339"/>
                    <a:pt x="4135469" y="-5081"/>
                    <a:pt x="4297523" y="0"/>
                  </a:cubicBezTo>
                  <a:cubicBezTo>
                    <a:pt x="4303612" y="208407"/>
                    <a:pt x="4289739" y="386453"/>
                    <a:pt x="4297523" y="627864"/>
                  </a:cubicBezTo>
                  <a:cubicBezTo>
                    <a:pt x="4147051" y="608803"/>
                    <a:pt x="3915389" y="646333"/>
                    <a:pt x="3812517" y="627864"/>
                  </a:cubicBezTo>
                  <a:cubicBezTo>
                    <a:pt x="3709645" y="609395"/>
                    <a:pt x="3407618" y="631911"/>
                    <a:pt x="3284535" y="627864"/>
                  </a:cubicBezTo>
                  <a:cubicBezTo>
                    <a:pt x="3161452" y="623817"/>
                    <a:pt x="2937018" y="642307"/>
                    <a:pt x="2670604" y="627864"/>
                  </a:cubicBezTo>
                  <a:cubicBezTo>
                    <a:pt x="2404190" y="613421"/>
                    <a:pt x="2312015" y="635768"/>
                    <a:pt x="2185597" y="627864"/>
                  </a:cubicBezTo>
                  <a:cubicBezTo>
                    <a:pt x="2059179" y="619960"/>
                    <a:pt x="1845196" y="612299"/>
                    <a:pt x="1700591" y="627864"/>
                  </a:cubicBezTo>
                  <a:cubicBezTo>
                    <a:pt x="1555986" y="643429"/>
                    <a:pt x="1342604" y="639200"/>
                    <a:pt x="1215585" y="627864"/>
                  </a:cubicBezTo>
                  <a:cubicBezTo>
                    <a:pt x="1088566" y="616528"/>
                    <a:pt x="823157" y="606413"/>
                    <a:pt x="687604" y="627864"/>
                  </a:cubicBezTo>
                  <a:cubicBezTo>
                    <a:pt x="552051" y="649315"/>
                    <a:pt x="275196" y="645325"/>
                    <a:pt x="0" y="627864"/>
                  </a:cubicBezTo>
                  <a:cubicBezTo>
                    <a:pt x="9386" y="342159"/>
                    <a:pt x="27410" y="200684"/>
                    <a:pt x="0" y="0"/>
                  </a:cubicBezTo>
                  <a:close/>
                </a:path>
              </a:pathLst>
            </a:custGeom>
            <a:solidFill>
              <a:srgbClr val="5C2D91"/>
            </a:solidFill>
            <a:ln>
              <a:solidFill>
                <a:schemeClr val="tx1"/>
              </a:solidFill>
              <a:extLst>
                <a:ext uri="{C807C97D-BFC1-408E-A445-0C87EB9F89A2}">
                  <ask:lineSketchStyleProps xmlns:ask="http://schemas.microsoft.com/office/drawing/2018/sketchyshapes" sd="2663501985">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Trigger @on-events handlers</a:t>
              </a:r>
            </a:p>
          </p:txBody>
        </p:sp>
        <p:cxnSp>
          <p:nvCxnSpPr>
            <p:cNvPr id="70" name="Straight Arrow Connector 69">
              <a:extLst>
                <a:ext uri="{FF2B5EF4-FFF2-40B4-BE49-F238E27FC236}">
                  <a16:creationId xmlns:a16="http://schemas.microsoft.com/office/drawing/2014/main" id="{2C574795-8068-4194-B7FD-C9B2E8107E20}"/>
                </a:ext>
              </a:extLst>
            </p:cNvPr>
            <p:cNvCxnSpPr>
              <a:cxnSpLocks/>
              <a:stCxn id="18" idx="0"/>
            </p:cNvCxnSpPr>
            <p:nvPr/>
          </p:nvCxnSpPr>
          <p:spPr>
            <a:xfrm flipH="1" flipV="1">
              <a:off x="6475103" y="3906875"/>
              <a:ext cx="807359" cy="2252904"/>
            </a:xfrm>
            <a:prstGeom prst="straightConnector1">
              <a:avLst/>
            </a:prstGeom>
            <a:ln w="38100" cap="rnd">
              <a:solidFill>
                <a:srgbClr val="5C2D9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68F98B76-B017-434C-82E0-9D49EE161630}"/>
              </a:ext>
            </a:extLst>
          </p:cNvPr>
          <p:cNvGrpSpPr/>
          <p:nvPr/>
        </p:nvGrpSpPr>
        <p:grpSpPr>
          <a:xfrm>
            <a:off x="6836672" y="3930827"/>
            <a:ext cx="3246228" cy="2071665"/>
            <a:chOff x="7014472" y="3930827"/>
            <a:chExt cx="3246228" cy="2071665"/>
          </a:xfrm>
        </p:grpSpPr>
        <p:sp>
          <p:nvSpPr>
            <p:cNvPr id="67" name="TextBox 66">
              <a:extLst>
                <a:ext uri="{FF2B5EF4-FFF2-40B4-BE49-F238E27FC236}">
                  <a16:creationId xmlns:a16="http://schemas.microsoft.com/office/drawing/2014/main" id="{64FC8ABE-D7C9-45B0-8D9A-60183E63312E}"/>
                </a:ext>
              </a:extLst>
            </p:cNvPr>
            <p:cNvSpPr txBox="1"/>
            <p:nvPr/>
          </p:nvSpPr>
          <p:spPr>
            <a:xfrm>
              <a:off x="7579838" y="5374628"/>
              <a:ext cx="2680862" cy="627864"/>
            </a:xfrm>
            <a:custGeom>
              <a:avLst/>
              <a:gdLst>
                <a:gd name="connsiteX0" fmla="*/ 0 w 2680862"/>
                <a:gd name="connsiteY0" fmla="*/ 0 h 627864"/>
                <a:gd name="connsiteX1" fmla="*/ 670216 w 2680862"/>
                <a:gd name="connsiteY1" fmla="*/ 0 h 627864"/>
                <a:gd name="connsiteX2" fmla="*/ 1260005 w 2680862"/>
                <a:gd name="connsiteY2" fmla="*/ 0 h 627864"/>
                <a:gd name="connsiteX3" fmla="*/ 1903412 w 2680862"/>
                <a:gd name="connsiteY3" fmla="*/ 0 h 627864"/>
                <a:gd name="connsiteX4" fmla="*/ 2680862 w 2680862"/>
                <a:gd name="connsiteY4" fmla="*/ 0 h 627864"/>
                <a:gd name="connsiteX5" fmla="*/ 2680862 w 2680862"/>
                <a:gd name="connsiteY5" fmla="*/ 627864 h 627864"/>
                <a:gd name="connsiteX6" fmla="*/ 2037455 w 2680862"/>
                <a:gd name="connsiteY6" fmla="*/ 627864 h 627864"/>
                <a:gd name="connsiteX7" fmla="*/ 1394048 w 2680862"/>
                <a:gd name="connsiteY7" fmla="*/ 627864 h 627864"/>
                <a:gd name="connsiteX8" fmla="*/ 670216 w 2680862"/>
                <a:gd name="connsiteY8" fmla="*/ 627864 h 627864"/>
                <a:gd name="connsiteX9" fmla="*/ 0 w 2680862"/>
                <a:gd name="connsiteY9" fmla="*/ 627864 h 627864"/>
                <a:gd name="connsiteX10" fmla="*/ 0 w 2680862"/>
                <a:gd name="connsiteY10"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80862" h="627864" fill="none" extrusionOk="0">
                  <a:moveTo>
                    <a:pt x="0" y="0"/>
                  </a:moveTo>
                  <a:cubicBezTo>
                    <a:pt x="164331" y="11389"/>
                    <a:pt x="443933" y="18569"/>
                    <a:pt x="670216" y="0"/>
                  </a:cubicBezTo>
                  <a:cubicBezTo>
                    <a:pt x="896499" y="-18569"/>
                    <a:pt x="1020346" y="-10485"/>
                    <a:pt x="1260005" y="0"/>
                  </a:cubicBezTo>
                  <a:cubicBezTo>
                    <a:pt x="1499664" y="10485"/>
                    <a:pt x="1677371" y="8638"/>
                    <a:pt x="1903412" y="0"/>
                  </a:cubicBezTo>
                  <a:cubicBezTo>
                    <a:pt x="2129453" y="-8638"/>
                    <a:pt x="2476831" y="-14842"/>
                    <a:pt x="2680862" y="0"/>
                  </a:cubicBezTo>
                  <a:cubicBezTo>
                    <a:pt x="2655395" y="132749"/>
                    <a:pt x="2670858" y="361555"/>
                    <a:pt x="2680862" y="627864"/>
                  </a:cubicBezTo>
                  <a:cubicBezTo>
                    <a:pt x="2532161" y="656575"/>
                    <a:pt x="2230392" y="597489"/>
                    <a:pt x="2037455" y="627864"/>
                  </a:cubicBezTo>
                  <a:cubicBezTo>
                    <a:pt x="1844518" y="658239"/>
                    <a:pt x="1531781" y="597817"/>
                    <a:pt x="1394048" y="627864"/>
                  </a:cubicBezTo>
                  <a:cubicBezTo>
                    <a:pt x="1256315" y="657911"/>
                    <a:pt x="983473" y="599986"/>
                    <a:pt x="670216" y="627864"/>
                  </a:cubicBezTo>
                  <a:cubicBezTo>
                    <a:pt x="356959" y="655742"/>
                    <a:pt x="276919" y="637603"/>
                    <a:pt x="0" y="627864"/>
                  </a:cubicBezTo>
                  <a:cubicBezTo>
                    <a:pt x="-5305" y="382864"/>
                    <a:pt x="-19784" y="242846"/>
                    <a:pt x="0" y="0"/>
                  </a:cubicBezTo>
                  <a:close/>
                </a:path>
                <a:path w="2680862" h="627864" stroke="0" extrusionOk="0">
                  <a:moveTo>
                    <a:pt x="0" y="0"/>
                  </a:moveTo>
                  <a:cubicBezTo>
                    <a:pt x="135803" y="25232"/>
                    <a:pt x="469204" y="24744"/>
                    <a:pt x="670216" y="0"/>
                  </a:cubicBezTo>
                  <a:cubicBezTo>
                    <a:pt x="871228" y="-24744"/>
                    <a:pt x="1038203" y="-2194"/>
                    <a:pt x="1313622" y="0"/>
                  </a:cubicBezTo>
                  <a:cubicBezTo>
                    <a:pt x="1589041" y="2194"/>
                    <a:pt x="1724394" y="-8543"/>
                    <a:pt x="1903412" y="0"/>
                  </a:cubicBezTo>
                  <a:cubicBezTo>
                    <a:pt x="2082430" y="8543"/>
                    <a:pt x="2333041" y="-21760"/>
                    <a:pt x="2680862" y="0"/>
                  </a:cubicBezTo>
                  <a:cubicBezTo>
                    <a:pt x="2685520" y="191689"/>
                    <a:pt x="2709110" y="391213"/>
                    <a:pt x="2680862" y="627864"/>
                  </a:cubicBezTo>
                  <a:cubicBezTo>
                    <a:pt x="2367131" y="626792"/>
                    <a:pt x="2287177" y="599742"/>
                    <a:pt x="2010647" y="627864"/>
                  </a:cubicBezTo>
                  <a:cubicBezTo>
                    <a:pt x="1734117" y="655986"/>
                    <a:pt x="1496100" y="610298"/>
                    <a:pt x="1367240" y="627864"/>
                  </a:cubicBezTo>
                  <a:cubicBezTo>
                    <a:pt x="1238380" y="645430"/>
                    <a:pt x="901687" y="625752"/>
                    <a:pt x="750641" y="627864"/>
                  </a:cubicBezTo>
                  <a:cubicBezTo>
                    <a:pt x="599595" y="629976"/>
                    <a:pt x="360060" y="622795"/>
                    <a:pt x="0" y="627864"/>
                  </a:cubicBezTo>
                  <a:cubicBezTo>
                    <a:pt x="4088" y="409611"/>
                    <a:pt x="14252" y="284738"/>
                    <a:pt x="0" y="0"/>
                  </a:cubicBezTo>
                  <a:close/>
                </a:path>
              </a:pathLst>
            </a:custGeom>
            <a:solidFill>
              <a:srgbClr val="5C2D91"/>
            </a:solidFill>
            <a:ln>
              <a:solidFill>
                <a:schemeClr val="tx1"/>
              </a:solidFill>
              <a:extLst>
                <a:ext uri="{C807C97D-BFC1-408E-A445-0C87EB9F89A2}">
                  <ask:lineSketchStyleProps xmlns:ask="http://schemas.microsoft.com/office/drawing/2018/sketchyshapes" sd="2662991798">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Invoke (re)render</a:t>
              </a:r>
            </a:p>
          </p:txBody>
        </p:sp>
        <p:cxnSp>
          <p:nvCxnSpPr>
            <p:cNvPr id="72" name="Straight Arrow Connector 71">
              <a:extLst>
                <a:ext uri="{FF2B5EF4-FFF2-40B4-BE49-F238E27FC236}">
                  <a16:creationId xmlns:a16="http://schemas.microsoft.com/office/drawing/2014/main" id="{DBE043D5-D48F-4C0F-B87F-5ED2A7923E3D}"/>
                </a:ext>
              </a:extLst>
            </p:cNvPr>
            <p:cNvCxnSpPr>
              <a:cxnSpLocks/>
              <a:stCxn id="67" idx="0"/>
            </p:cNvCxnSpPr>
            <p:nvPr/>
          </p:nvCxnSpPr>
          <p:spPr>
            <a:xfrm flipH="1" flipV="1">
              <a:off x="7014472" y="3930827"/>
              <a:ext cx="1905797" cy="1443801"/>
            </a:xfrm>
            <a:prstGeom prst="straightConnector1">
              <a:avLst/>
            </a:prstGeom>
            <a:ln w="38100" cap="rnd">
              <a:solidFill>
                <a:srgbClr val="5C2D9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256E5FB6-6B1E-432D-B089-C5A07E46FAE0}"/>
              </a:ext>
            </a:extLst>
          </p:cNvPr>
          <p:cNvGrpSpPr/>
          <p:nvPr/>
        </p:nvGrpSpPr>
        <p:grpSpPr>
          <a:xfrm>
            <a:off x="7842636" y="2458886"/>
            <a:ext cx="4338323" cy="793748"/>
            <a:chOff x="5932465" y="2639500"/>
            <a:chExt cx="4338323" cy="793748"/>
          </a:xfrm>
          <a:solidFill>
            <a:srgbClr val="008272"/>
          </a:solidFill>
        </p:grpSpPr>
        <p:sp>
          <p:nvSpPr>
            <p:cNvPr id="81" name="TextBox 80">
              <a:extLst>
                <a:ext uri="{FF2B5EF4-FFF2-40B4-BE49-F238E27FC236}">
                  <a16:creationId xmlns:a16="http://schemas.microsoft.com/office/drawing/2014/main" id="{0A83EF9A-79CC-4412-B5F6-593F79203284}"/>
                </a:ext>
              </a:extLst>
            </p:cNvPr>
            <p:cNvSpPr txBox="1"/>
            <p:nvPr/>
          </p:nvSpPr>
          <p:spPr>
            <a:xfrm>
              <a:off x="6705132" y="2639500"/>
              <a:ext cx="3565656" cy="627864"/>
            </a:xfrm>
            <a:custGeom>
              <a:avLst/>
              <a:gdLst>
                <a:gd name="connsiteX0" fmla="*/ 0 w 3565656"/>
                <a:gd name="connsiteY0" fmla="*/ 0 h 627864"/>
                <a:gd name="connsiteX1" fmla="*/ 558619 w 3565656"/>
                <a:gd name="connsiteY1" fmla="*/ 0 h 627864"/>
                <a:gd name="connsiteX2" fmla="*/ 1188552 w 3565656"/>
                <a:gd name="connsiteY2" fmla="*/ 0 h 627864"/>
                <a:gd name="connsiteX3" fmla="*/ 1711515 w 3565656"/>
                <a:gd name="connsiteY3" fmla="*/ 0 h 627864"/>
                <a:gd name="connsiteX4" fmla="*/ 2305791 w 3565656"/>
                <a:gd name="connsiteY4" fmla="*/ 0 h 627864"/>
                <a:gd name="connsiteX5" fmla="*/ 2793097 w 3565656"/>
                <a:gd name="connsiteY5" fmla="*/ 0 h 627864"/>
                <a:gd name="connsiteX6" fmla="*/ 3565656 w 3565656"/>
                <a:gd name="connsiteY6" fmla="*/ 0 h 627864"/>
                <a:gd name="connsiteX7" fmla="*/ 3565656 w 3565656"/>
                <a:gd name="connsiteY7" fmla="*/ 627864 h 627864"/>
                <a:gd name="connsiteX8" fmla="*/ 2971380 w 3565656"/>
                <a:gd name="connsiteY8" fmla="*/ 627864 h 627864"/>
                <a:gd name="connsiteX9" fmla="*/ 2448417 w 3565656"/>
                <a:gd name="connsiteY9" fmla="*/ 627864 h 627864"/>
                <a:gd name="connsiteX10" fmla="*/ 1818485 w 3565656"/>
                <a:gd name="connsiteY10" fmla="*/ 627864 h 627864"/>
                <a:gd name="connsiteX11" fmla="*/ 1295522 w 3565656"/>
                <a:gd name="connsiteY11" fmla="*/ 627864 h 627864"/>
                <a:gd name="connsiteX12" fmla="*/ 629933 w 3565656"/>
                <a:gd name="connsiteY12" fmla="*/ 627864 h 627864"/>
                <a:gd name="connsiteX13" fmla="*/ 0 w 3565656"/>
                <a:gd name="connsiteY13" fmla="*/ 627864 h 627864"/>
                <a:gd name="connsiteX14" fmla="*/ 0 w 3565656"/>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5656" h="627864" fill="none" extrusionOk="0">
                  <a:moveTo>
                    <a:pt x="0" y="0"/>
                  </a:moveTo>
                  <a:cubicBezTo>
                    <a:pt x="177550" y="-15079"/>
                    <a:pt x="412213" y="26316"/>
                    <a:pt x="558619" y="0"/>
                  </a:cubicBezTo>
                  <a:cubicBezTo>
                    <a:pt x="705025" y="-26316"/>
                    <a:pt x="885094" y="-23071"/>
                    <a:pt x="1188552" y="0"/>
                  </a:cubicBezTo>
                  <a:cubicBezTo>
                    <a:pt x="1492010" y="23071"/>
                    <a:pt x="1572019" y="22260"/>
                    <a:pt x="1711515" y="0"/>
                  </a:cubicBezTo>
                  <a:cubicBezTo>
                    <a:pt x="1851011" y="-22260"/>
                    <a:pt x="2096841" y="-25994"/>
                    <a:pt x="2305791" y="0"/>
                  </a:cubicBezTo>
                  <a:cubicBezTo>
                    <a:pt x="2514741" y="25994"/>
                    <a:pt x="2637831" y="16367"/>
                    <a:pt x="2793097" y="0"/>
                  </a:cubicBezTo>
                  <a:cubicBezTo>
                    <a:pt x="2948363" y="-16367"/>
                    <a:pt x="3298501" y="30968"/>
                    <a:pt x="3565656" y="0"/>
                  </a:cubicBezTo>
                  <a:cubicBezTo>
                    <a:pt x="3545362" y="170740"/>
                    <a:pt x="3589309" y="477292"/>
                    <a:pt x="3565656" y="627864"/>
                  </a:cubicBezTo>
                  <a:cubicBezTo>
                    <a:pt x="3364344" y="618814"/>
                    <a:pt x="3170036" y="605436"/>
                    <a:pt x="2971380" y="627864"/>
                  </a:cubicBezTo>
                  <a:cubicBezTo>
                    <a:pt x="2772724" y="650292"/>
                    <a:pt x="2630510" y="639479"/>
                    <a:pt x="2448417" y="627864"/>
                  </a:cubicBezTo>
                  <a:cubicBezTo>
                    <a:pt x="2266324" y="616249"/>
                    <a:pt x="2035462" y="657999"/>
                    <a:pt x="1818485" y="627864"/>
                  </a:cubicBezTo>
                  <a:cubicBezTo>
                    <a:pt x="1601508" y="597729"/>
                    <a:pt x="1556604" y="618773"/>
                    <a:pt x="1295522" y="627864"/>
                  </a:cubicBezTo>
                  <a:cubicBezTo>
                    <a:pt x="1034440" y="636955"/>
                    <a:pt x="787989" y="615044"/>
                    <a:pt x="629933" y="627864"/>
                  </a:cubicBezTo>
                  <a:cubicBezTo>
                    <a:pt x="471877" y="640684"/>
                    <a:pt x="275562" y="632478"/>
                    <a:pt x="0" y="627864"/>
                  </a:cubicBezTo>
                  <a:cubicBezTo>
                    <a:pt x="-5992" y="407457"/>
                    <a:pt x="21828" y="153473"/>
                    <a:pt x="0" y="0"/>
                  </a:cubicBezTo>
                  <a:close/>
                </a:path>
                <a:path w="3565656" h="627864" stroke="0" extrusionOk="0">
                  <a:moveTo>
                    <a:pt x="0" y="0"/>
                  </a:moveTo>
                  <a:cubicBezTo>
                    <a:pt x="253835" y="8604"/>
                    <a:pt x="354282" y="-10992"/>
                    <a:pt x="665589" y="0"/>
                  </a:cubicBezTo>
                  <a:cubicBezTo>
                    <a:pt x="976896" y="10992"/>
                    <a:pt x="1108196" y="-21756"/>
                    <a:pt x="1224209" y="0"/>
                  </a:cubicBezTo>
                  <a:cubicBezTo>
                    <a:pt x="1340222" y="21756"/>
                    <a:pt x="1521928" y="-19317"/>
                    <a:pt x="1782828" y="0"/>
                  </a:cubicBezTo>
                  <a:cubicBezTo>
                    <a:pt x="2043728" y="19317"/>
                    <a:pt x="2121614" y="-1921"/>
                    <a:pt x="2270134" y="0"/>
                  </a:cubicBezTo>
                  <a:cubicBezTo>
                    <a:pt x="2418654" y="1921"/>
                    <a:pt x="2648416" y="-13646"/>
                    <a:pt x="2864410" y="0"/>
                  </a:cubicBezTo>
                  <a:cubicBezTo>
                    <a:pt x="3080404" y="13646"/>
                    <a:pt x="3336915" y="21308"/>
                    <a:pt x="3565656" y="0"/>
                  </a:cubicBezTo>
                  <a:cubicBezTo>
                    <a:pt x="3592386" y="206739"/>
                    <a:pt x="3546831" y="318226"/>
                    <a:pt x="3565656" y="627864"/>
                  </a:cubicBezTo>
                  <a:cubicBezTo>
                    <a:pt x="3313569" y="618017"/>
                    <a:pt x="3217286" y="622822"/>
                    <a:pt x="2935723" y="627864"/>
                  </a:cubicBezTo>
                  <a:cubicBezTo>
                    <a:pt x="2654160" y="632906"/>
                    <a:pt x="2598540" y="642935"/>
                    <a:pt x="2448417" y="627864"/>
                  </a:cubicBezTo>
                  <a:cubicBezTo>
                    <a:pt x="2298294" y="612793"/>
                    <a:pt x="1960945" y="651267"/>
                    <a:pt x="1818485" y="627864"/>
                  </a:cubicBezTo>
                  <a:cubicBezTo>
                    <a:pt x="1676025" y="604461"/>
                    <a:pt x="1396297" y="628053"/>
                    <a:pt x="1224209" y="627864"/>
                  </a:cubicBezTo>
                  <a:cubicBezTo>
                    <a:pt x="1052121" y="627675"/>
                    <a:pt x="831236" y="651502"/>
                    <a:pt x="665589" y="627864"/>
                  </a:cubicBezTo>
                  <a:cubicBezTo>
                    <a:pt x="499942" y="604226"/>
                    <a:pt x="194416" y="654066"/>
                    <a:pt x="0" y="627864"/>
                  </a:cubicBezTo>
                  <a:cubicBezTo>
                    <a:pt x="26610" y="444187"/>
                    <a:pt x="26905" y="264933"/>
                    <a:pt x="0" y="0"/>
                  </a:cubicBezTo>
                  <a:close/>
                </a:path>
              </a:pathLst>
            </a:custGeom>
            <a:grpFill/>
            <a:ln>
              <a:solidFill>
                <a:schemeClr val="tx1"/>
              </a:solidFill>
              <a:extLst>
                <a:ext uri="{C807C97D-BFC1-408E-A445-0C87EB9F89A2}">
                  <ask:lineSketchStyleProps xmlns:ask="http://schemas.microsoft.com/office/drawing/2018/sketchyshapes" sd="2947168374">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Verify rendered markup</a:t>
              </a:r>
            </a:p>
          </p:txBody>
        </p:sp>
        <p:cxnSp>
          <p:nvCxnSpPr>
            <p:cNvPr id="82" name="Straight Arrow Connector 81">
              <a:extLst>
                <a:ext uri="{FF2B5EF4-FFF2-40B4-BE49-F238E27FC236}">
                  <a16:creationId xmlns:a16="http://schemas.microsoft.com/office/drawing/2014/main" id="{2FB65CCE-8B7A-41D5-A2F0-20015DF71FDE}"/>
                </a:ext>
              </a:extLst>
            </p:cNvPr>
            <p:cNvCxnSpPr>
              <a:cxnSpLocks/>
            </p:cNvCxnSpPr>
            <p:nvPr/>
          </p:nvCxnSpPr>
          <p:spPr>
            <a:xfrm flipV="1">
              <a:off x="5932465" y="3092760"/>
              <a:ext cx="771179" cy="340488"/>
            </a:xfrm>
            <a:prstGeom prst="straightConnector1">
              <a:avLst/>
            </a:prstGeom>
            <a:grpFill/>
            <a:ln w="38100" cap="rnd">
              <a:solidFill>
                <a:srgbClr val="00827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CFF75490-44E8-47B1-B761-C570ADD11D72}"/>
              </a:ext>
            </a:extLst>
          </p:cNvPr>
          <p:cNvGrpSpPr/>
          <p:nvPr/>
        </p:nvGrpSpPr>
        <p:grpSpPr>
          <a:xfrm>
            <a:off x="7367298" y="1677938"/>
            <a:ext cx="4020075" cy="1404452"/>
            <a:chOff x="6705132" y="2639500"/>
            <a:chExt cx="4020075" cy="1404452"/>
          </a:xfrm>
          <a:solidFill>
            <a:srgbClr val="008272"/>
          </a:solidFill>
        </p:grpSpPr>
        <p:sp>
          <p:nvSpPr>
            <p:cNvPr id="86" name="TextBox 85">
              <a:extLst>
                <a:ext uri="{FF2B5EF4-FFF2-40B4-BE49-F238E27FC236}">
                  <a16:creationId xmlns:a16="http://schemas.microsoft.com/office/drawing/2014/main" id="{E629648F-9573-4B2C-93F5-F32FC5603BF1}"/>
                </a:ext>
              </a:extLst>
            </p:cNvPr>
            <p:cNvSpPr txBox="1"/>
            <p:nvPr/>
          </p:nvSpPr>
          <p:spPr>
            <a:xfrm>
              <a:off x="6705132" y="2639500"/>
              <a:ext cx="4020075" cy="627864"/>
            </a:xfrm>
            <a:custGeom>
              <a:avLst/>
              <a:gdLst>
                <a:gd name="connsiteX0" fmla="*/ 0 w 4020075"/>
                <a:gd name="connsiteY0" fmla="*/ 0 h 627864"/>
                <a:gd name="connsiteX1" fmla="*/ 549410 w 4020075"/>
                <a:gd name="connsiteY1" fmla="*/ 0 h 627864"/>
                <a:gd name="connsiteX2" fmla="*/ 1179222 w 4020075"/>
                <a:gd name="connsiteY2" fmla="*/ 0 h 627864"/>
                <a:gd name="connsiteX3" fmla="*/ 1728632 w 4020075"/>
                <a:gd name="connsiteY3" fmla="*/ 0 h 627864"/>
                <a:gd name="connsiteX4" fmla="*/ 2278043 w 4020075"/>
                <a:gd name="connsiteY4" fmla="*/ 0 h 627864"/>
                <a:gd name="connsiteX5" fmla="*/ 2988256 w 4020075"/>
                <a:gd name="connsiteY5" fmla="*/ 0 h 627864"/>
                <a:gd name="connsiteX6" fmla="*/ 4020075 w 4020075"/>
                <a:gd name="connsiteY6" fmla="*/ 0 h 627864"/>
                <a:gd name="connsiteX7" fmla="*/ 4020075 w 4020075"/>
                <a:gd name="connsiteY7" fmla="*/ 627864 h 627864"/>
                <a:gd name="connsiteX8" fmla="*/ 3390263 w 4020075"/>
                <a:gd name="connsiteY8" fmla="*/ 627864 h 627864"/>
                <a:gd name="connsiteX9" fmla="*/ 2840853 w 4020075"/>
                <a:gd name="connsiteY9" fmla="*/ 627864 h 627864"/>
                <a:gd name="connsiteX10" fmla="*/ 2090439 w 4020075"/>
                <a:gd name="connsiteY10" fmla="*/ 627864 h 627864"/>
                <a:gd name="connsiteX11" fmla="*/ 1380226 w 4020075"/>
                <a:gd name="connsiteY11" fmla="*/ 627864 h 627864"/>
                <a:gd name="connsiteX12" fmla="*/ 710213 w 4020075"/>
                <a:gd name="connsiteY12" fmla="*/ 627864 h 627864"/>
                <a:gd name="connsiteX13" fmla="*/ 0 w 4020075"/>
                <a:gd name="connsiteY13" fmla="*/ 627864 h 627864"/>
                <a:gd name="connsiteX14" fmla="*/ 0 w 4020075"/>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0075" h="627864" fill="none" extrusionOk="0">
                  <a:moveTo>
                    <a:pt x="0" y="0"/>
                  </a:moveTo>
                  <a:cubicBezTo>
                    <a:pt x="260250" y="3423"/>
                    <a:pt x="311214" y="6338"/>
                    <a:pt x="549410" y="0"/>
                  </a:cubicBezTo>
                  <a:cubicBezTo>
                    <a:pt x="787606" y="-6338"/>
                    <a:pt x="948754" y="17942"/>
                    <a:pt x="1179222" y="0"/>
                  </a:cubicBezTo>
                  <a:cubicBezTo>
                    <a:pt x="1409690" y="-17942"/>
                    <a:pt x="1471839" y="7709"/>
                    <a:pt x="1728632" y="0"/>
                  </a:cubicBezTo>
                  <a:cubicBezTo>
                    <a:pt x="1985425" y="-7709"/>
                    <a:pt x="2143133" y="-22379"/>
                    <a:pt x="2278043" y="0"/>
                  </a:cubicBezTo>
                  <a:cubicBezTo>
                    <a:pt x="2412953" y="22379"/>
                    <a:pt x="2656585" y="10856"/>
                    <a:pt x="2988256" y="0"/>
                  </a:cubicBezTo>
                  <a:cubicBezTo>
                    <a:pt x="3319927" y="-10856"/>
                    <a:pt x="3588355" y="-8306"/>
                    <a:pt x="4020075" y="0"/>
                  </a:cubicBezTo>
                  <a:cubicBezTo>
                    <a:pt x="4025683" y="258138"/>
                    <a:pt x="4019329" y="382974"/>
                    <a:pt x="4020075" y="627864"/>
                  </a:cubicBezTo>
                  <a:cubicBezTo>
                    <a:pt x="3746407" y="632190"/>
                    <a:pt x="3561059" y="635469"/>
                    <a:pt x="3390263" y="627864"/>
                  </a:cubicBezTo>
                  <a:cubicBezTo>
                    <a:pt x="3219467" y="620259"/>
                    <a:pt x="3056863" y="642610"/>
                    <a:pt x="2840853" y="627864"/>
                  </a:cubicBezTo>
                  <a:cubicBezTo>
                    <a:pt x="2624843" y="613119"/>
                    <a:pt x="2391259" y="633839"/>
                    <a:pt x="2090439" y="627864"/>
                  </a:cubicBezTo>
                  <a:cubicBezTo>
                    <a:pt x="1789619" y="621889"/>
                    <a:pt x="1624631" y="632966"/>
                    <a:pt x="1380226" y="627864"/>
                  </a:cubicBezTo>
                  <a:cubicBezTo>
                    <a:pt x="1135821" y="622762"/>
                    <a:pt x="1029717" y="638342"/>
                    <a:pt x="710213" y="627864"/>
                  </a:cubicBezTo>
                  <a:cubicBezTo>
                    <a:pt x="390709" y="617386"/>
                    <a:pt x="199456" y="660587"/>
                    <a:pt x="0" y="627864"/>
                  </a:cubicBezTo>
                  <a:cubicBezTo>
                    <a:pt x="19656" y="326143"/>
                    <a:pt x="-12679" y="139419"/>
                    <a:pt x="0" y="0"/>
                  </a:cubicBezTo>
                  <a:close/>
                </a:path>
                <a:path w="4020075" h="627864" stroke="0" extrusionOk="0">
                  <a:moveTo>
                    <a:pt x="0" y="0"/>
                  </a:moveTo>
                  <a:cubicBezTo>
                    <a:pt x="137207" y="-1982"/>
                    <a:pt x="519983" y="-26908"/>
                    <a:pt x="670013" y="0"/>
                  </a:cubicBezTo>
                  <a:cubicBezTo>
                    <a:pt x="820043" y="26908"/>
                    <a:pt x="1038753" y="269"/>
                    <a:pt x="1340025" y="0"/>
                  </a:cubicBezTo>
                  <a:cubicBezTo>
                    <a:pt x="1641297" y="-269"/>
                    <a:pt x="1853197" y="14668"/>
                    <a:pt x="2010038" y="0"/>
                  </a:cubicBezTo>
                  <a:cubicBezTo>
                    <a:pt x="2166879" y="-14668"/>
                    <a:pt x="2439346" y="-17609"/>
                    <a:pt x="2599649" y="0"/>
                  </a:cubicBezTo>
                  <a:cubicBezTo>
                    <a:pt x="2759952" y="17609"/>
                    <a:pt x="3120206" y="31831"/>
                    <a:pt x="3309862" y="0"/>
                  </a:cubicBezTo>
                  <a:cubicBezTo>
                    <a:pt x="3499518" y="-31831"/>
                    <a:pt x="3703015" y="-32836"/>
                    <a:pt x="4020075" y="0"/>
                  </a:cubicBezTo>
                  <a:cubicBezTo>
                    <a:pt x="3992470" y="130755"/>
                    <a:pt x="4045825" y="397409"/>
                    <a:pt x="4020075" y="627864"/>
                  </a:cubicBezTo>
                  <a:cubicBezTo>
                    <a:pt x="3824286" y="625725"/>
                    <a:pt x="3600935" y="632736"/>
                    <a:pt x="3390263" y="627864"/>
                  </a:cubicBezTo>
                  <a:cubicBezTo>
                    <a:pt x="3179591" y="622992"/>
                    <a:pt x="3006693" y="619134"/>
                    <a:pt x="2720251" y="627864"/>
                  </a:cubicBezTo>
                  <a:cubicBezTo>
                    <a:pt x="2433809" y="636594"/>
                    <a:pt x="2205853" y="625974"/>
                    <a:pt x="2050238" y="627864"/>
                  </a:cubicBezTo>
                  <a:cubicBezTo>
                    <a:pt x="1894623" y="629754"/>
                    <a:pt x="1652058" y="627811"/>
                    <a:pt x="1340025" y="627864"/>
                  </a:cubicBezTo>
                  <a:cubicBezTo>
                    <a:pt x="1027992" y="627917"/>
                    <a:pt x="911771" y="608527"/>
                    <a:pt x="629812" y="627864"/>
                  </a:cubicBezTo>
                  <a:cubicBezTo>
                    <a:pt x="347853" y="647201"/>
                    <a:pt x="258545" y="613180"/>
                    <a:pt x="0" y="627864"/>
                  </a:cubicBezTo>
                  <a:cubicBezTo>
                    <a:pt x="-16900" y="488230"/>
                    <a:pt x="45" y="300029"/>
                    <a:pt x="0" y="0"/>
                  </a:cubicBezTo>
                  <a:close/>
                </a:path>
              </a:pathLst>
            </a:custGeom>
            <a:grpFill/>
            <a:ln>
              <a:solidFill>
                <a:schemeClr val="tx1"/>
              </a:solidFill>
              <a:extLst>
                <a:ext uri="{C807C97D-BFC1-408E-A445-0C87EB9F89A2}">
                  <ask:lineSketchStyleProps xmlns:ask="http://schemas.microsoft.com/office/drawing/2018/sketchyshapes" sd="3595522351">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Capture thrown exceptions</a:t>
              </a:r>
            </a:p>
          </p:txBody>
        </p:sp>
        <p:cxnSp>
          <p:nvCxnSpPr>
            <p:cNvPr id="87" name="Straight Arrow Connector 86">
              <a:extLst>
                <a:ext uri="{FF2B5EF4-FFF2-40B4-BE49-F238E27FC236}">
                  <a16:creationId xmlns:a16="http://schemas.microsoft.com/office/drawing/2014/main" id="{5F33CDD5-F1B6-45F6-9FAF-DF19770DCD44}"/>
                </a:ext>
              </a:extLst>
            </p:cNvPr>
            <p:cNvCxnSpPr>
              <a:cxnSpLocks/>
            </p:cNvCxnSpPr>
            <p:nvPr/>
          </p:nvCxnSpPr>
          <p:spPr>
            <a:xfrm flipV="1">
              <a:off x="7030914" y="3267364"/>
              <a:ext cx="697926" cy="776588"/>
            </a:xfrm>
            <a:prstGeom prst="straightConnector1">
              <a:avLst/>
            </a:prstGeom>
            <a:grpFill/>
            <a:ln w="38100" cap="rnd">
              <a:solidFill>
                <a:srgbClr val="00827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60984FA7-954E-4542-B4C6-876CBF991EB0}"/>
              </a:ext>
            </a:extLst>
          </p:cNvPr>
          <p:cNvGrpSpPr/>
          <p:nvPr/>
        </p:nvGrpSpPr>
        <p:grpSpPr>
          <a:xfrm>
            <a:off x="7821831" y="3943080"/>
            <a:ext cx="4041467" cy="1012895"/>
            <a:chOff x="5922186" y="2254469"/>
            <a:chExt cx="4041467" cy="1012895"/>
          </a:xfrm>
          <a:solidFill>
            <a:srgbClr val="008272"/>
          </a:solidFill>
        </p:grpSpPr>
        <p:sp>
          <p:nvSpPr>
            <p:cNvPr id="89" name="TextBox 88">
              <a:extLst>
                <a:ext uri="{FF2B5EF4-FFF2-40B4-BE49-F238E27FC236}">
                  <a16:creationId xmlns:a16="http://schemas.microsoft.com/office/drawing/2014/main" id="{D5836BC9-80E2-46F8-B2F2-18AA56971918}"/>
                </a:ext>
              </a:extLst>
            </p:cNvPr>
            <p:cNvSpPr txBox="1"/>
            <p:nvPr/>
          </p:nvSpPr>
          <p:spPr>
            <a:xfrm>
              <a:off x="6705132" y="2639500"/>
              <a:ext cx="3258521" cy="627864"/>
            </a:xfrm>
            <a:custGeom>
              <a:avLst/>
              <a:gdLst>
                <a:gd name="connsiteX0" fmla="*/ 0 w 3258521"/>
                <a:gd name="connsiteY0" fmla="*/ 0 h 627864"/>
                <a:gd name="connsiteX1" fmla="*/ 651704 w 3258521"/>
                <a:gd name="connsiteY1" fmla="*/ 0 h 627864"/>
                <a:gd name="connsiteX2" fmla="*/ 1303408 w 3258521"/>
                <a:gd name="connsiteY2" fmla="*/ 0 h 627864"/>
                <a:gd name="connsiteX3" fmla="*/ 1857357 w 3258521"/>
                <a:gd name="connsiteY3" fmla="*/ 0 h 627864"/>
                <a:gd name="connsiteX4" fmla="*/ 2443891 w 3258521"/>
                <a:gd name="connsiteY4" fmla="*/ 0 h 627864"/>
                <a:gd name="connsiteX5" fmla="*/ 3258521 w 3258521"/>
                <a:gd name="connsiteY5" fmla="*/ 0 h 627864"/>
                <a:gd name="connsiteX6" fmla="*/ 3258521 w 3258521"/>
                <a:gd name="connsiteY6" fmla="*/ 627864 h 627864"/>
                <a:gd name="connsiteX7" fmla="*/ 2671987 w 3258521"/>
                <a:gd name="connsiteY7" fmla="*/ 627864 h 627864"/>
                <a:gd name="connsiteX8" fmla="*/ 1987698 w 3258521"/>
                <a:gd name="connsiteY8" fmla="*/ 627864 h 627864"/>
                <a:gd name="connsiteX9" fmla="*/ 1401164 w 3258521"/>
                <a:gd name="connsiteY9" fmla="*/ 627864 h 627864"/>
                <a:gd name="connsiteX10" fmla="*/ 749460 w 3258521"/>
                <a:gd name="connsiteY10" fmla="*/ 627864 h 627864"/>
                <a:gd name="connsiteX11" fmla="*/ 0 w 3258521"/>
                <a:gd name="connsiteY11" fmla="*/ 627864 h 627864"/>
                <a:gd name="connsiteX12" fmla="*/ 0 w 3258521"/>
                <a:gd name="connsiteY12"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8521" h="627864" fill="none" extrusionOk="0">
                  <a:moveTo>
                    <a:pt x="0" y="0"/>
                  </a:moveTo>
                  <a:cubicBezTo>
                    <a:pt x="210604" y="-13494"/>
                    <a:pt x="408667" y="-17635"/>
                    <a:pt x="651704" y="0"/>
                  </a:cubicBezTo>
                  <a:cubicBezTo>
                    <a:pt x="894741" y="17635"/>
                    <a:pt x="1168167" y="-6059"/>
                    <a:pt x="1303408" y="0"/>
                  </a:cubicBezTo>
                  <a:cubicBezTo>
                    <a:pt x="1438649" y="6059"/>
                    <a:pt x="1667295" y="-13218"/>
                    <a:pt x="1857357" y="0"/>
                  </a:cubicBezTo>
                  <a:cubicBezTo>
                    <a:pt x="2047419" y="13218"/>
                    <a:pt x="2220831" y="-3168"/>
                    <a:pt x="2443891" y="0"/>
                  </a:cubicBezTo>
                  <a:cubicBezTo>
                    <a:pt x="2666951" y="3168"/>
                    <a:pt x="2891641" y="39296"/>
                    <a:pt x="3258521" y="0"/>
                  </a:cubicBezTo>
                  <a:cubicBezTo>
                    <a:pt x="3274120" y="139614"/>
                    <a:pt x="3278125" y="328989"/>
                    <a:pt x="3258521" y="627864"/>
                  </a:cubicBezTo>
                  <a:cubicBezTo>
                    <a:pt x="3046199" y="645062"/>
                    <a:pt x="2815670" y="635518"/>
                    <a:pt x="2671987" y="627864"/>
                  </a:cubicBezTo>
                  <a:cubicBezTo>
                    <a:pt x="2528304" y="620210"/>
                    <a:pt x="2159696" y="620085"/>
                    <a:pt x="1987698" y="627864"/>
                  </a:cubicBezTo>
                  <a:cubicBezTo>
                    <a:pt x="1815700" y="635643"/>
                    <a:pt x="1669415" y="604402"/>
                    <a:pt x="1401164" y="627864"/>
                  </a:cubicBezTo>
                  <a:cubicBezTo>
                    <a:pt x="1132913" y="651326"/>
                    <a:pt x="1031670" y="598031"/>
                    <a:pt x="749460" y="627864"/>
                  </a:cubicBezTo>
                  <a:cubicBezTo>
                    <a:pt x="467250" y="657697"/>
                    <a:pt x="215076" y="620636"/>
                    <a:pt x="0" y="627864"/>
                  </a:cubicBezTo>
                  <a:cubicBezTo>
                    <a:pt x="30708" y="497510"/>
                    <a:pt x="3333" y="247900"/>
                    <a:pt x="0" y="0"/>
                  </a:cubicBezTo>
                  <a:close/>
                </a:path>
                <a:path w="3258521" h="627864" stroke="0" extrusionOk="0">
                  <a:moveTo>
                    <a:pt x="0" y="0"/>
                  </a:moveTo>
                  <a:cubicBezTo>
                    <a:pt x="140452" y="5075"/>
                    <a:pt x="353342" y="-17481"/>
                    <a:pt x="553949" y="0"/>
                  </a:cubicBezTo>
                  <a:cubicBezTo>
                    <a:pt x="754556" y="17481"/>
                    <a:pt x="950969" y="30747"/>
                    <a:pt x="1238238" y="0"/>
                  </a:cubicBezTo>
                  <a:cubicBezTo>
                    <a:pt x="1525507" y="-30747"/>
                    <a:pt x="1549895" y="-30470"/>
                    <a:pt x="1857357" y="0"/>
                  </a:cubicBezTo>
                  <a:cubicBezTo>
                    <a:pt x="2164819" y="30470"/>
                    <a:pt x="2180437" y="-25787"/>
                    <a:pt x="2411306" y="0"/>
                  </a:cubicBezTo>
                  <a:cubicBezTo>
                    <a:pt x="2642175" y="25787"/>
                    <a:pt x="3050046" y="25168"/>
                    <a:pt x="3258521" y="0"/>
                  </a:cubicBezTo>
                  <a:cubicBezTo>
                    <a:pt x="3256354" y="162064"/>
                    <a:pt x="3242754" y="367688"/>
                    <a:pt x="3258521" y="627864"/>
                  </a:cubicBezTo>
                  <a:cubicBezTo>
                    <a:pt x="2990632" y="605171"/>
                    <a:pt x="2797400" y="613159"/>
                    <a:pt x="2541646" y="627864"/>
                  </a:cubicBezTo>
                  <a:cubicBezTo>
                    <a:pt x="2285893" y="642569"/>
                    <a:pt x="2027600" y="647115"/>
                    <a:pt x="1857357" y="627864"/>
                  </a:cubicBezTo>
                  <a:cubicBezTo>
                    <a:pt x="1687114" y="608613"/>
                    <a:pt x="1455730" y="656847"/>
                    <a:pt x="1140482" y="627864"/>
                  </a:cubicBezTo>
                  <a:cubicBezTo>
                    <a:pt x="825235" y="598881"/>
                    <a:pt x="231829" y="625632"/>
                    <a:pt x="0" y="627864"/>
                  </a:cubicBezTo>
                  <a:cubicBezTo>
                    <a:pt x="-19238" y="395954"/>
                    <a:pt x="-18129" y="235720"/>
                    <a:pt x="0" y="0"/>
                  </a:cubicBezTo>
                  <a:close/>
                </a:path>
              </a:pathLst>
            </a:custGeom>
            <a:grpFill/>
            <a:ln>
              <a:solidFill>
                <a:schemeClr val="tx1"/>
              </a:solidFill>
              <a:extLst>
                <a:ext uri="{C807C97D-BFC1-408E-A445-0C87EB9F89A2}">
                  <ask:lineSketchStyleProps xmlns:ask="http://schemas.microsoft.com/office/drawing/2018/sketchyshapes" sd="320924055">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Verify event callbacks</a:t>
              </a:r>
            </a:p>
          </p:txBody>
        </p:sp>
        <p:cxnSp>
          <p:nvCxnSpPr>
            <p:cNvPr id="90" name="Straight Arrow Connector 89">
              <a:extLst>
                <a:ext uri="{FF2B5EF4-FFF2-40B4-BE49-F238E27FC236}">
                  <a16:creationId xmlns:a16="http://schemas.microsoft.com/office/drawing/2014/main" id="{A82DAE55-8E30-421F-8C97-6341C476BCA5}"/>
                </a:ext>
              </a:extLst>
            </p:cNvPr>
            <p:cNvCxnSpPr>
              <a:cxnSpLocks/>
            </p:cNvCxnSpPr>
            <p:nvPr/>
          </p:nvCxnSpPr>
          <p:spPr>
            <a:xfrm>
              <a:off x="5922186" y="2254469"/>
              <a:ext cx="791984" cy="471218"/>
            </a:xfrm>
            <a:prstGeom prst="straightConnector1">
              <a:avLst/>
            </a:prstGeom>
            <a:grpFill/>
            <a:ln w="38100" cap="rnd">
              <a:solidFill>
                <a:srgbClr val="00827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7C3EB883-44F4-474C-81A1-3D2FFCBAC463}"/>
              </a:ext>
            </a:extLst>
          </p:cNvPr>
          <p:cNvGrpSpPr/>
          <p:nvPr/>
        </p:nvGrpSpPr>
        <p:grpSpPr>
          <a:xfrm>
            <a:off x="7832372" y="3238879"/>
            <a:ext cx="4195675" cy="960263"/>
            <a:chOff x="5587864" y="2639500"/>
            <a:chExt cx="4195675" cy="960263"/>
          </a:xfrm>
          <a:solidFill>
            <a:srgbClr val="008272"/>
          </a:solidFill>
        </p:grpSpPr>
        <p:sp>
          <p:nvSpPr>
            <p:cNvPr id="92" name="TextBox 91">
              <a:extLst>
                <a:ext uri="{FF2B5EF4-FFF2-40B4-BE49-F238E27FC236}">
                  <a16:creationId xmlns:a16="http://schemas.microsoft.com/office/drawing/2014/main" id="{BD53771F-9C52-4EBC-AA28-43D320FF3AA6}"/>
                </a:ext>
              </a:extLst>
            </p:cNvPr>
            <p:cNvSpPr txBox="1"/>
            <p:nvPr/>
          </p:nvSpPr>
          <p:spPr>
            <a:xfrm>
              <a:off x="6705132" y="2639500"/>
              <a:ext cx="3078407" cy="960263"/>
            </a:xfrm>
            <a:custGeom>
              <a:avLst/>
              <a:gdLst>
                <a:gd name="connsiteX0" fmla="*/ 0 w 3078407"/>
                <a:gd name="connsiteY0" fmla="*/ 0 h 960263"/>
                <a:gd name="connsiteX1" fmla="*/ 677250 w 3078407"/>
                <a:gd name="connsiteY1" fmla="*/ 0 h 960263"/>
                <a:gd name="connsiteX2" fmla="*/ 1262147 w 3078407"/>
                <a:gd name="connsiteY2" fmla="*/ 0 h 960263"/>
                <a:gd name="connsiteX3" fmla="*/ 1877828 w 3078407"/>
                <a:gd name="connsiteY3" fmla="*/ 0 h 960263"/>
                <a:gd name="connsiteX4" fmla="*/ 2431942 w 3078407"/>
                <a:gd name="connsiteY4" fmla="*/ 0 h 960263"/>
                <a:gd name="connsiteX5" fmla="*/ 3078407 w 3078407"/>
                <a:gd name="connsiteY5" fmla="*/ 0 h 960263"/>
                <a:gd name="connsiteX6" fmla="*/ 3078407 w 3078407"/>
                <a:gd name="connsiteY6" fmla="*/ 489734 h 960263"/>
                <a:gd name="connsiteX7" fmla="*/ 3078407 w 3078407"/>
                <a:gd name="connsiteY7" fmla="*/ 960263 h 960263"/>
                <a:gd name="connsiteX8" fmla="*/ 2431942 w 3078407"/>
                <a:gd name="connsiteY8" fmla="*/ 960263 h 960263"/>
                <a:gd name="connsiteX9" fmla="*/ 1816260 w 3078407"/>
                <a:gd name="connsiteY9" fmla="*/ 960263 h 960263"/>
                <a:gd name="connsiteX10" fmla="*/ 1262147 w 3078407"/>
                <a:gd name="connsiteY10" fmla="*/ 960263 h 960263"/>
                <a:gd name="connsiteX11" fmla="*/ 584897 w 3078407"/>
                <a:gd name="connsiteY11" fmla="*/ 960263 h 960263"/>
                <a:gd name="connsiteX12" fmla="*/ 0 w 3078407"/>
                <a:gd name="connsiteY12" fmla="*/ 960263 h 960263"/>
                <a:gd name="connsiteX13" fmla="*/ 0 w 3078407"/>
                <a:gd name="connsiteY13" fmla="*/ 508939 h 960263"/>
                <a:gd name="connsiteX14" fmla="*/ 0 w 3078407"/>
                <a:gd name="connsiteY14" fmla="*/ 0 h 96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8407" h="960263" fill="none" extrusionOk="0">
                  <a:moveTo>
                    <a:pt x="0" y="0"/>
                  </a:moveTo>
                  <a:cubicBezTo>
                    <a:pt x="166655" y="-7845"/>
                    <a:pt x="419854" y="19341"/>
                    <a:pt x="677250" y="0"/>
                  </a:cubicBezTo>
                  <a:cubicBezTo>
                    <a:pt x="934646" y="-19341"/>
                    <a:pt x="1093398" y="28108"/>
                    <a:pt x="1262147" y="0"/>
                  </a:cubicBezTo>
                  <a:cubicBezTo>
                    <a:pt x="1430896" y="-28108"/>
                    <a:pt x="1706937" y="-26239"/>
                    <a:pt x="1877828" y="0"/>
                  </a:cubicBezTo>
                  <a:cubicBezTo>
                    <a:pt x="2048719" y="26239"/>
                    <a:pt x="2301740" y="-1122"/>
                    <a:pt x="2431942" y="0"/>
                  </a:cubicBezTo>
                  <a:cubicBezTo>
                    <a:pt x="2562144" y="1122"/>
                    <a:pt x="2874126" y="-1300"/>
                    <a:pt x="3078407" y="0"/>
                  </a:cubicBezTo>
                  <a:cubicBezTo>
                    <a:pt x="3061586" y="178712"/>
                    <a:pt x="3101160" y="373156"/>
                    <a:pt x="3078407" y="489734"/>
                  </a:cubicBezTo>
                  <a:cubicBezTo>
                    <a:pt x="3055654" y="606312"/>
                    <a:pt x="3063327" y="807336"/>
                    <a:pt x="3078407" y="960263"/>
                  </a:cubicBezTo>
                  <a:cubicBezTo>
                    <a:pt x="2925857" y="983746"/>
                    <a:pt x="2632753" y="947679"/>
                    <a:pt x="2431942" y="960263"/>
                  </a:cubicBezTo>
                  <a:cubicBezTo>
                    <a:pt x="2231132" y="972847"/>
                    <a:pt x="2025231" y="945525"/>
                    <a:pt x="1816260" y="960263"/>
                  </a:cubicBezTo>
                  <a:cubicBezTo>
                    <a:pt x="1607289" y="975001"/>
                    <a:pt x="1448274" y="953281"/>
                    <a:pt x="1262147" y="960263"/>
                  </a:cubicBezTo>
                  <a:cubicBezTo>
                    <a:pt x="1076020" y="967245"/>
                    <a:pt x="817386" y="976988"/>
                    <a:pt x="584897" y="960263"/>
                  </a:cubicBezTo>
                  <a:cubicBezTo>
                    <a:pt x="352408" y="943539"/>
                    <a:pt x="284300" y="957019"/>
                    <a:pt x="0" y="960263"/>
                  </a:cubicBezTo>
                  <a:cubicBezTo>
                    <a:pt x="13482" y="860936"/>
                    <a:pt x="-14520" y="719732"/>
                    <a:pt x="0" y="508939"/>
                  </a:cubicBezTo>
                  <a:cubicBezTo>
                    <a:pt x="14520" y="298146"/>
                    <a:pt x="-15032" y="140174"/>
                    <a:pt x="0" y="0"/>
                  </a:cubicBezTo>
                  <a:close/>
                </a:path>
                <a:path w="3078407" h="960263" stroke="0" extrusionOk="0">
                  <a:moveTo>
                    <a:pt x="0" y="0"/>
                  </a:moveTo>
                  <a:cubicBezTo>
                    <a:pt x="216968" y="-6834"/>
                    <a:pt x="358144" y="7630"/>
                    <a:pt x="554113" y="0"/>
                  </a:cubicBezTo>
                  <a:cubicBezTo>
                    <a:pt x="750082" y="-7630"/>
                    <a:pt x="917408" y="10542"/>
                    <a:pt x="1231363" y="0"/>
                  </a:cubicBezTo>
                  <a:cubicBezTo>
                    <a:pt x="1545318" y="-10542"/>
                    <a:pt x="1603388" y="-14506"/>
                    <a:pt x="1785476" y="0"/>
                  </a:cubicBezTo>
                  <a:cubicBezTo>
                    <a:pt x="1967564" y="14506"/>
                    <a:pt x="2125841" y="-16548"/>
                    <a:pt x="2308805" y="0"/>
                  </a:cubicBezTo>
                  <a:cubicBezTo>
                    <a:pt x="2491769" y="16548"/>
                    <a:pt x="2764758" y="-25693"/>
                    <a:pt x="3078407" y="0"/>
                  </a:cubicBezTo>
                  <a:cubicBezTo>
                    <a:pt x="3084547" y="92490"/>
                    <a:pt x="3063795" y="240770"/>
                    <a:pt x="3078407" y="460926"/>
                  </a:cubicBezTo>
                  <a:cubicBezTo>
                    <a:pt x="3093019" y="681082"/>
                    <a:pt x="3070900" y="826490"/>
                    <a:pt x="3078407" y="960263"/>
                  </a:cubicBezTo>
                  <a:cubicBezTo>
                    <a:pt x="2919082" y="974816"/>
                    <a:pt x="2677961" y="943460"/>
                    <a:pt x="2462726" y="960263"/>
                  </a:cubicBezTo>
                  <a:cubicBezTo>
                    <a:pt x="2247491" y="977066"/>
                    <a:pt x="2013752" y="962009"/>
                    <a:pt x="1785476" y="960263"/>
                  </a:cubicBezTo>
                  <a:cubicBezTo>
                    <a:pt x="1557200" y="958518"/>
                    <a:pt x="1245317" y="966670"/>
                    <a:pt x="1108227" y="960263"/>
                  </a:cubicBezTo>
                  <a:cubicBezTo>
                    <a:pt x="971137" y="953856"/>
                    <a:pt x="408045" y="934890"/>
                    <a:pt x="0" y="960263"/>
                  </a:cubicBezTo>
                  <a:cubicBezTo>
                    <a:pt x="20333" y="852169"/>
                    <a:pt x="20780" y="643544"/>
                    <a:pt x="0" y="489734"/>
                  </a:cubicBezTo>
                  <a:cubicBezTo>
                    <a:pt x="-20780" y="335924"/>
                    <a:pt x="7562" y="198949"/>
                    <a:pt x="0" y="0"/>
                  </a:cubicBezTo>
                  <a:close/>
                </a:path>
              </a:pathLst>
            </a:custGeom>
            <a:grpFill/>
            <a:ln>
              <a:solidFill>
                <a:schemeClr val="tx1"/>
              </a:solidFill>
              <a:extLst>
                <a:ext uri="{C807C97D-BFC1-408E-A445-0C87EB9F89A2}">
                  <ask:lineSketchStyleProps xmlns:ask="http://schemas.microsoft.com/office/drawing/2018/sketchyshapes" sd="861134784">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400" dirty="0">
                  <a:solidFill>
                    <a:schemeClr val="bg1"/>
                  </a:solidFill>
                </a:rPr>
                <a:t>Inspect component </a:t>
              </a:r>
              <a:br>
                <a:rPr lang="en-US" sz="2400" dirty="0">
                  <a:solidFill>
                    <a:schemeClr val="bg1"/>
                  </a:solidFill>
                </a:rPr>
              </a:br>
              <a:r>
                <a:rPr lang="en-US" sz="2400" dirty="0">
                  <a:solidFill>
                    <a:schemeClr val="bg1"/>
                  </a:solidFill>
                </a:rPr>
                <a:t>instance</a:t>
              </a:r>
            </a:p>
          </p:txBody>
        </p:sp>
        <p:cxnSp>
          <p:nvCxnSpPr>
            <p:cNvPr id="93" name="Straight Arrow Connector 92">
              <a:extLst>
                <a:ext uri="{FF2B5EF4-FFF2-40B4-BE49-F238E27FC236}">
                  <a16:creationId xmlns:a16="http://schemas.microsoft.com/office/drawing/2014/main" id="{076B2F84-F83B-40CC-8E20-CB8716018D7E}"/>
                </a:ext>
              </a:extLst>
            </p:cNvPr>
            <p:cNvCxnSpPr>
              <a:cxnSpLocks/>
              <a:endCxn id="92" idx="1"/>
            </p:cNvCxnSpPr>
            <p:nvPr/>
          </p:nvCxnSpPr>
          <p:spPr>
            <a:xfrm>
              <a:off x="5587864" y="3061345"/>
              <a:ext cx="1117268" cy="58287"/>
            </a:xfrm>
            <a:prstGeom prst="straightConnector1">
              <a:avLst/>
            </a:prstGeom>
            <a:grpFill/>
            <a:ln w="38100" cap="rnd">
              <a:solidFill>
                <a:srgbClr val="008272"/>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1531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30"/>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fade">
                                      <p:cBhvr>
                                        <p:cTn id="44" dur="500"/>
                                        <p:tgtEl>
                                          <p:spTgt spid="6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31"/>
                                        </p:tgtEl>
                                      </p:cBhvr>
                                    </p:animEffect>
                                    <p:set>
                                      <p:cBhvr>
                                        <p:cTn id="59" dur="1" fill="hold">
                                          <p:stCondLst>
                                            <p:cond delay="499"/>
                                          </p:stCondLst>
                                        </p:cTn>
                                        <p:tgtEl>
                                          <p:spTgt spid="31"/>
                                        </p:tgtEl>
                                        <p:attrNameLst>
                                          <p:attrName>style.visibility</p:attrName>
                                        </p:attrNameLst>
                                      </p:cBhvr>
                                      <p:to>
                                        <p:strVal val="hidden"/>
                                      </p:to>
                                    </p:set>
                                  </p:childTnLst>
                                </p:cTn>
                              </p:par>
                              <p:par>
                                <p:cTn id="60" presetID="10" presetClass="entr" presetSubtype="0" fill="hold" nodeType="with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500"/>
                                        <p:tgtEl>
                                          <p:spTgt spid="7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9"/>
                                        </p:tgtEl>
                                        <p:attrNameLst>
                                          <p:attrName>style.visibility</p:attrName>
                                        </p:attrNameLst>
                                      </p:cBhvr>
                                      <p:to>
                                        <p:strVal val="visible"/>
                                      </p:to>
                                    </p:set>
                                    <p:animEffect transition="in" filter="fade">
                                      <p:cBhvr>
                                        <p:cTn id="72" dur="500"/>
                                        <p:tgtEl>
                                          <p:spTgt spid="7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32"/>
                                        </p:tgtEl>
                                      </p:cBhvr>
                                    </p:animEffect>
                                    <p:set>
                                      <p:cBhvr>
                                        <p:cTn id="77" dur="1" fill="hold">
                                          <p:stCondLst>
                                            <p:cond delay="499"/>
                                          </p:stCondLst>
                                        </p:cTn>
                                        <p:tgtEl>
                                          <p:spTgt spid="32"/>
                                        </p:tgtEl>
                                        <p:attrNameLst>
                                          <p:attrName>style.visibility</p:attrName>
                                        </p:attrNameLst>
                                      </p:cBhvr>
                                      <p:to>
                                        <p:strVal val="hidden"/>
                                      </p:to>
                                    </p:set>
                                  </p:childTnLst>
                                </p:cTn>
                              </p:par>
                              <p:par>
                                <p:cTn id="78" presetID="10" presetClass="entr" presetSubtype="0" fill="hold" nodeType="with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fade">
                                      <p:cBhvr>
                                        <p:cTn id="80" dur="500"/>
                                        <p:tgtEl>
                                          <p:spTgt spid="80"/>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91"/>
                                        </p:tgtEl>
                                        <p:attrNameLst>
                                          <p:attrName>style.visibility</p:attrName>
                                        </p:attrNameLst>
                                      </p:cBhvr>
                                      <p:to>
                                        <p:strVal val="visible"/>
                                      </p:to>
                                    </p:set>
                                    <p:animEffect transition="in" filter="fade">
                                      <p:cBhvr>
                                        <p:cTn id="85" dur="500"/>
                                        <p:tgtEl>
                                          <p:spTgt spid="9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88"/>
                                        </p:tgtEl>
                                        <p:attrNameLst>
                                          <p:attrName>style.visibility</p:attrName>
                                        </p:attrNameLst>
                                      </p:cBhvr>
                                      <p:to>
                                        <p:strVal val="visible"/>
                                      </p:to>
                                    </p:set>
                                    <p:animEffect transition="in" filter="fade">
                                      <p:cBhvr>
                                        <p:cTn id="90" dur="500"/>
                                        <p:tgtEl>
                                          <p:spTgt spid="8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85"/>
                                        </p:tgtEl>
                                        <p:attrNameLst>
                                          <p:attrName>style.visibility</p:attrName>
                                        </p:attrNameLst>
                                      </p:cBhvr>
                                      <p:to>
                                        <p:strVal val="visible"/>
                                      </p:to>
                                    </p:set>
                                    <p:animEffect transition="in" filter="fade">
                                      <p:cBhvr>
                                        <p:cTn id="95"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41E7648D-0A0A-4D50-9AD6-502CDB46C02E}"/>
              </a:ext>
            </a:extLst>
          </p:cNvPr>
          <p:cNvSpPr txBox="1"/>
          <p:nvPr/>
        </p:nvSpPr>
        <p:spPr>
          <a:xfrm>
            <a:off x="4359626" y="3085595"/>
            <a:ext cx="3472746" cy="849463"/>
          </a:xfrm>
          <a:custGeom>
            <a:avLst/>
            <a:gdLst>
              <a:gd name="connsiteX0" fmla="*/ 0 w 3472746"/>
              <a:gd name="connsiteY0" fmla="*/ 0 h 849463"/>
              <a:gd name="connsiteX1" fmla="*/ 764004 w 3472746"/>
              <a:gd name="connsiteY1" fmla="*/ 0 h 849463"/>
              <a:gd name="connsiteX2" fmla="*/ 1423826 w 3472746"/>
              <a:gd name="connsiteY2" fmla="*/ 0 h 849463"/>
              <a:gd name="connsiteX3" fmla="*/ 2153103 w 3472746"/>
              <a:gd name="connsiteY3" fmla="*/ 0 h 849463"/>
              <a:gd name="connsiteX4" fmla="*/ 3472746 w 3472746"/>
              <a:gd name="connsiteY4" fmla="*/ 0 h 849463"/>
              <a:gd name="connsiteX5" fmla="*/ 3472746 w 3472746"/>
              <a:gd name="connsiteY5" fmla="*/ 399248 h 849463"/>
              <a:gd name="connsiteX6" fmla="*/ 3472746 w 3472746"/>
              <a:gd name="connsiteY6" fmla="*/ 849463 h 849463"/>
              <a:gd name="connsiteX7" fmla="*/ 2778197 w 3472746"/>
              <a:gd name="connsiteY7" fmla="*/ 849463 h 849463"/>
              <a:gd name="connsiteX8" fmla="*/ 2083648 w 3472746"/>
              <a:gd name="connsiteY8" fmla="*/ 849463 h 849463"/>
              <a:gd name="connsiteX9" fmla="*/ 1458553 w 3472746"/>
              <a:gd name="connsiteY9" fmla="*/ 849463 h 849463"/>
              <a:gd name="connsiteX10" fmla="*/ 868186 w 3472746"/>
              <a:gd name="connsiteY10" fmla="*/ 849463 h 849463"/>
              <a:gd name="connsiteX11" fmla="*/ 0 w 3472746"/>
              <a:gd name="connsiteY11" fmla="*/ 849463 h 849463"/>
              <a:gd name="connsiteX12" fmla="*/ 0 w 3472746"/>
              <a:gd name="connsiteY12" fmla="*/ 450215 h 849463"/>
              <a:gd name="connsiteX13" fmla="*/ 0 w 3472746"/>
              <a:gd name="connsiteY13" fmla="*/ 0 h 84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72746" h="849463" fill="none" extrusionOk="0">
                <a:moveTo>
                  <a:pt x="0" y="0"/>
                </a:moveTo>
                <a:cubicBezTo>
                  <a:pt x="217684" y="-12089"/>
                  <a:pt x="545860" y="13228"/>
                  <a:pt x="764004" y="0"/>
                </a:cubicBezTo>
                <a:cubicBezTo>
                  <a:pt x="982148" y="-13228"/>
                  <a:pt x="1134845" y="27595"/>
                  <a:pt x="1423826" y="0"/>
                </a:cubicBezTo>
                <a:cubicBezTo>
                  <a:pt x="1712807" y="-27595"/>
                  <a:pt x="1833140" y="-19943"/>
                  <a:pt x="2153103" y="0"/>
                </a:cubicBezTo>
                <a:cubicBezTo>
                  <a:pt x="2473066" y="19943"/>
                  <a:pt x="3097138" y="-60028"/>
                  <a:pt x="3472746" y="0"/>
                </a:cubicBezTo>
                <a:cubicBezTo>
                  <a:pt x="3488018" y="183477"/>
                  <a:pt x="3491941" y="243975"/>
                  <a:pt x="3472746" y="399248"/>
                </a:cubicBezTo>
                <a:cubicBezTo>
                  <a:pt x="3453551" y="554521"/>
                  <a:pt x="3452775" y="732783"/>
                  <a:pt x="3472746" y="849463"/>
                </a:cubicBezTo>
                <a:cubicBezTo>
                  <a:pt x="3179724" y="878076"/>
                  <a:pt x="2980141" y="871575"/>
                  <a:pt x="2778197" y="849463"/>
                </a:cubicBezTo>
                <a:cubicBezTo>
                  <a:pt x="2576253" y="827351"/>
                  <a:pt x="2312305" y="819022"/>
                  <a:pt x="2083648" y="849463"/>
                </a:cubicBezTo>
                <a:cubicBezTo>
                  <a:pt x="1854991" y="879904"/>
                  <a:pt x="1594922" y="831925"/>
                  <a:pt x="1458553" y="849463"/>
                </a:cubicBezTo>
                <a:cubicBezTo>
                  <a:pt x="1322185" y="867001"/>
                  <a:pt x="1011130" y="834161"/>
                  <a:pt x="868186" y="849463"/>
                </a:cubicBezTo>
                <a:cubicBezTo>
                  <a:pt x="725242" y="864765"/>
                  <a:pt x="249732" y="864032"/>
                  <a:pt x="0" y="849463"/>
                </a:cubicBezTo>
                <a:cubicBezTo>
                  <a:pt x="-11105" y="684042"/>
                  <a:pt x="-16275" y="579374"/>
                  <a:pt x="0" y="450215"/>
                </a:cubicBezTo>
                <a:cubicBezTo>
                  <a:pt x="16275" y="321056"/>
                  <a:pt x="8690" y="219276"/>
                  <a:pt x="0" y="0"/>
                </a:cubicBezTo>
                <a:close/>
              </a:path>
              <a:path w="3472746" h="849463" stroke="0" extrusionOk="0">
                <a:moveTo>
                  <a:pt x="0" y="0"/>
                </a:moveTo>
                <a:cubicBezTo>
                  <a:pt x="239231" y="12121"/>
                  <a:pt x="538267" y="32348"/>
                  <a:pt x="764004" y="0"/>
                </a:cubicBezTo>
                <a:cubicBezTo>
                  <a:pt x="989741" y="-32348"/>
                  <a:pt x="1153926" y="-31921"/>
                  <a:pt x="1493281" y="0"/>
                </a:cubicBezTo>
                <a:cubicBezTo>
                  <a:pt x="1832636" y="31921"/>
                  <a:pt x="1950005" y="-24151"/>
                  <a:pt x="2118375" y="0"/>
                </a:cubicBezTo>
                <a:cubicBezTo>
                  <a:pt x="2286745" y="24151"/>
                  <a:pt x="2849700" y="37137"/>
                  <a:pt x="3472746" y="0"/>
                </a:cubicBezTo>
                <a:cubicBezTo>
                  <a:pt x="3492145" y="184306"/>
                  <a:pt x="3464178" y="279259"/>
                  <a:pt x="3472746" y="407742"/>
                </a:cubicBezTo>
                <a:cubicBezTo>
                  <a:pt x="3481314" y="536225"/>
                  <a:pt x="3475547" y="731715"/>
                  <a:pt x="3472746" y="849463"/>
                </a:cubicBezTo>
                <a:cubicBezTo>
                  <a:pt x="3183328" y="839504"/>
                  <a:pt x="2978496" y="839291"/>
                  <a:pt x="2812924" y="849463"/>
                </a:cubicBezTo>
                <a:cubicBezTo>
                  <a:pt x="2647352" y="859635"/>
                  <a:pt x="2327097" y="831983"/>
                  <a:pt x="2118375" y="849463"/>
                </a:cubicBezTo>
                <a:cubicBezTo>
                  <a:pt x="1909653" y="866943"/>
                  <a:pt x="1684159" y="840886"/>
                  <a:pt x="1493281" y="849463"/>
                </a:cubicBezTo>
                <a:cubicBezTo>
                  <a:pt x="1302403" y="858040"/>
                  <a:pt x="1034756" y="820056"/>
                  <a:pt x="902914" y="849463"/>
                </a:cubicBezTo>
                <a:cubicBezTo>
                  <a:pt x="771072" y="878870"/>
                  <a:pt x="346939" y="855365"/>
                  <a:pt x="0" y="849463"/>
                </a:cubicBezTo>
                <a:cubicBezTo>
                  <a:pt x="-3847" y="656463"/>
                  <a:pt x="-6502" y="631177"/>
                  <a:pt x="0" y="450215"/>
                </a:cubicBezTo>
                <a:cubicBezTo>
                  <a:pt x="6502" y="269253"/>
                  <a:pt x="20104" y="187259"/>
                  <a:pt x="0" y="0"/>
                </a:cubicBezTo>
                <a:close/>
              </a:path>
            </a:pathLst>
          </a:custGeom>
          <a:solidFill>
            <a:srgbClr val="512BD4"/>
          </a:solidFill>
          <a:ln>
            <a:solidFill>
              <a:schemeClr val="tx1"/>
            </a:solidFill>
            <a:extLst>
              <a:ext uri="{C807C97D-BFC1-408E-A445-0C87EB9F89A2}">
                <ask:lineSketchStyleProps xmlns:ask="http://schemas.microsoft.com/office/drawing/2018/sketchyshapes" sd="453059569">
                  <a:prstGeom prst="rect">
                    <a:avLst/>
                  </a:prstGeom>
                  <ask:type>
                    <ask:lineSketchFreehand/>
                  </ask:type>
                </ask:lineSketchStyleProps>
              </a:ext>
            </a:extLst>
          </a:ln>
        </p:spPr>
        <p:txBody>
          <a:bodyPr wrap="square" lIns="182880" tIns="146304" rIns="182880" bIns="146304" rtlCol="0">
            <a:spAutoFit/>
          </a:bodyPr>
          <a:lstStyle/>
          <a:p>
            <a:pPr>
              <a:lnSpc>
                <a:spcPct val="90000"/>
              </a:lnSpc>
              <a:spcAft>
                <a:spcPts val="600"/>
              </a:spcAft>
            </a:pPr>
            <a:r>
              <a:rPr lang="en-US" sz="4000" dirty="0" err="1">
                <a:solidFill>
                  <a:schemeClr val="bg1"/>
                </a:solidFill>
                <a:latin typeface="Consolas" panose="020B0609020204030204" pitchFamily="49" charset="0"/>
              </a:rPr>
              <a:t>MyComponent</a:t>
            </a:r>
            <a:endParaRPr lang="en-US" sz="4000" dirty="0">
              <a:solidFill>
                <a:schemeClr val="bg1"/>
              </a:solidFill>
              <a:latin typeface="Consolas" panose="020B0609020204030204" pitchFamily="49" charset="0"/>
            </a:endParaRPr>
          </a:p>
        </p:txBody>
      </p:sp>
      <p:sp>
        <p:nvSpPr>
          <p:cNvPr id="29" name="Rectangle 28">
            <a:extLst>
              <a:ext uri="{FF2B5EF4-FFF2-40B4-BE49-F238E27FC236}">
                <a16:creationId xmlns:a16="http://schemas.microsoft.com/office/drawing/2014/main" id="{9F628885-25B1-4851-95A7-1BEDCD9C8642}"/>
              </a:ext>
            </a:extLst>
          </p:cNvPr>
          <p:cNvSpPr/>
          <p:nvPr/>
        </p:nvSpPr>
        <p:spPr bwMode="auto">
          <a:xfrm>
            <a:off x="4359626" y="3088854"/>
            <a:ext cx="3481522" cy="846203"/>
          </a:xfrm>
          <a:custGeom>
            <a:avLst/>
            <a:gdLst>
              <a:gd name="connsiteX0" fmla="*/ 0 w 3481522"/>
              <a:gd name="connsiteY0" fmla="*/ 0 h 846203"/>
              <a:gd name="connsiteX1" fmla="*/ 731120 w 3481522"/>
              <a:gd name="connsiteY1" fmla="*/ 0 h 846203"/>
              <a:gd name="connsiteX2" fmla="*/ 1357794 w 3481522"/>
              <a:gd name="connsiteY2" fmla="*/ 0 h 846203"/>
              <a:gd name="connsiteX3" fmla="*/ 2088913 w 3481522"/>
              <a:gd name="connsiteY3" fmla="*/ 0 h 846203"/>
              <a:gd name="connsiteX4" fmla="*/ 2715587 w 3481522"/>
              <a:gd name="connsiteY4" fmla="*/ 0 h 846203"/>
              <a:gd name="connsiteX5" fmla="*/ 3481522 w 3481522"/>
              <a:gd name="connsiteY5" fmla="*/ 0 h 846203"/>
              <a:gd name="connsiteX6" fmla="*/ 3481522 w 3481522"/>
              <a:gd name="connsiteY6" fmla="*/ 414639 h 846203"/>
              <a:gd name="connsiteX7" fmla="*/ 3481522 w 3481522"/>
              <a:gd name="connsiteY7" fmla="*/ 846203 h 846203"/>
              <a:gd name="connsiteX8" fmla="*/ 2785218 w 3481522"/>
              <a:gd name="connsiteY8" fmla="*/ 846203 h 846203"/>
              <a:gd name="connsiteX9" fmla="*/ 2088913 w 3481522"/>
              <a:gd name="connsiteY9" fmla="*/ 846203 h 846203"/>
              <a:gd name="connsiteX10" fmla="*/ 1357794 w 3481522"/>
              <a:gd name="connsiteY10" fmla="*/ 846203 h 846203"/>
              <a:gd name="connsiteX11" fmla="*/ 0 w 3481522"/>
              <a:gd name="connsiteY11" fmla="*/ 846203 h 846203"/>
              <a:gd name="connsiteX12" fmla="*/ 0 w 3481522"/>
              <a:gd name="connsiteY12" fmla="*/ 440026 h 846203"/>
              <a:gd name="connsiteX13" fmla="*/ 0 w 3481522"/>
              <a:gd name="connsiteY13" fmla="*/ 0 h 84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81522" h="846203" fill="none" extrusionOk="0">
                <a:moveTo>
                  <a:pt x="0" y="0"/>
                </a:moveTo>
                <a:cubicBezTo>
                  <a:pt x="317103" y="14334"/>
                  <a:pt x="517812" y="-9435"/>
                  <a:pt x="731120" y="0"/>
                </a:cubicBezTo>
                <a:cubicBezTo>
                  <a:pt x="944428" y="9435"/>
                  <a:pt x="1157013" y="29496"/>
                  <a:pt x="1357794" y="0"/>
                </a:cubicBezTo>
                <a:cubicBezTo>
                  <a:pt x="1558575" y="-29496"/>
                  <a:pt x="1787278" y="-21117"/>
                  <a:pt x="2088913" y="0"/>
                </a:cubicBezTo>
                <a:cubicBezTo>
                  <a:pt x="2390548" y="21117"/>
                  <a:pt x="2476322" y="-27223"/>
                  <a:pt x="2715587" y="0"/>
                </a:cubicBezTo>
                <a:cubicBezTo>
                  <a:pt x="2954852" y="27223"/>
                  <a:pt x="3249183" y="3040"/>
                  <a:pt x="3481522" y="0"/>
                </a:cubicBezTo>
                <a:cubicBezTo>
                  <a:pt x="3499355" y="85202"/>
                  <a:pt x="3479632" y="237905"/>
                  <a:pt x="3481522" y="414639"/>
                </a:cubicBezTo>
                <a:cubicBezTo>
                  <a:pt x="3483412" y="591373"/>
                  <a:pt x="3489304" y="676649"/>
                  <a:pt x="3481522" y="846203"/>
                </a:cubicBezTo>
                <a:cubicBezTo>
                  <a:pt x="3319001" y="839624"/>
                  <a:pt x="3001226" y="835111"/>
                  <a:pt x="2785218" y="846203"/>
                </a:cubicBezTo>
                <a:cubicBezTo>
                  <a:pt x="2569210" y="857295"/>
                  <a:pt x="2333009" y="879200"/>
                  <a:pt x="2088913" y="846203"/>
                </a:cubicBezTo>
                <a:cubicBezTo>
                  <a:pt x="1844818" y="813206"/>
                  <a:pt x="1644022" y="839400"/>
                  <a:pt x="1357794" y="846203"/>
                </a:cubicBezTo>
                <a:cubicBezTo>
                  <a:pt x="1071566" y="853006"/>
                  <a:pt x="388131" y="818234"/>
                  <a:pt x="0" y="846203"/>
                </a:cubicBezTo>
                <a:cubicBezTo>
                  <a:pt x="9874" y="742254"/>
                  <a:pt x="16947" y="539211"/>
                  <a:pt x="0" y="440026"/>
                </a:cubicBezTo>
                <a:cubicBezTo>
                  <a:pt x="-16947" y="340841"/>
                  <a:pt x="8652" y="99282"/>
                  <a:pt x="0" y="0"/>
                </a:cubicBezTo>
                <a:close/>
              </a:path>
              <a:path w="3481522" h="846203" stroke="0" extrusionOk="0">
                <a:moveTo>
                  <a:pt x="0" y="0"/>
                </a:moveTo>
                <a:cubicBezTo>
                  <a:pt x="263384" y="29090"/>
                  <a:pt x="418036" y="29026"/>
                  <a:pt x="626674" y="0"/>
                </a:cubicBezTo>
                <a:cubicBezTo>
                  <a:pt x="835312" y="-29026"/>
                  <a:pt x="1052815" y="13411"/>
                  <a:pt x="1288163" y="0"/>
                </a:cubicBezTo>
                <a:cubicBezTo>
                  <a:pt x="1523511" y="-13411"/>
                  <a:pt x="1682580" y="-29264"/>
                  <a:pt x="2054098" y="0"/>
                </a:cubicBezTo>
                <a:cubicBezTo>
                  <a:pt x="2425617" y="29264"/>
                  <a:pt x="2550578" y="-13837"/>
                  <a:pt x="2785218" y="0"/>
                </a:cubicBezTo>
                <a:cubicBezTo>
                  <a:pt x="3019858" y="13837"/>
                  <a:pt x="3227471" y="-8899"/>
                  <a:pt x="3481522" y="0"/>
                </a:cubicBezTo>
                <a:cubicBezTo>
                  <a:pt x="3479752" y="199928"/>
                  <a:pt x="3485111" y="261055"/>
                  <a:pt x="3481522" y="440026"/>
                </a:cubicBezTo>
                <a:cubicBezTo>
                  <a:pt x="3477933" y="618997"/>
                  <a:pt x="3501823" y="717068"/>
                  <a:pt x="3481522" y="846203"/>
                </a:cubicBezTo>
                <a:cubicBezTo>
                  <a:pt x="3123618" y="857062"/>
                  <a:pt x="2950982" y="817934"/>
                  <a:pt x="2715587" y="846203"/>
                </a:cubicBezTo>
                <a:cubicBezTo>
                  <a:pt x="2480193" y="874472"/>
                  <a:pt x="2324350" y="811658"/>
                  <a:pt x="1984468" y="846203"/>
                </a:cubicBezTo>
                <a:cubicBezTo>
                  <a:pt x="1644586" y="880748"/>
                  <a:pt x="1497749" y="843717"/>
                  <a:pt x="1218533" y="846203"/>
                </a:cubicBezTo>
                <a:cubicBezTo>
                  <a:pt x="939318" y="848689"/>
                  <a:pt x="274256" y="813545"/>
                  <a:pt x="0" y="846203"/>
                </a:cubicBezTo>
                <a:cubicBezTo>
                  <a:pt x="5923" y="747999"/>
                  <a:pt x="-16725" y="559681"/>
                  <a:pt x="0" y="431564"/>
                </a:cubicBezTo>
                <a:cubicBezTo>
                  <a:pt x="16725" y="303447"/>
                  <a:pt x="20199" y="200903"/>
                  <a:pt x="0" y="0"/>
                </a:cubicBezTo>
                <a:close/>
              </a:path>
            </a:pathLst>
          </a:custGeom>
          <a:solidFill>
            <a:srgbClr val="D83B01"/>
          </a:solidFill>
          <a:ln>
            <a:solidFill>
              <a:schemeClr val="tx1"/>
            </a:solidFill>
            <a:headEnd type="none" w="med" len="med"/>
            <a:tailEnd type="none" w="med" len="med"/>
            <a:extLst>
              <a:ext uri="{C807C97D-BFC1-408E-A445-0C87EB9F89A2}">
                <ask:lineSketchStyleProps xmlns:ask="http://schemas.microsoft.com/office/drawing/2018/sketchyshapes" sd="2335290716">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dist" defTabSz="932472" fontAlgn="base">
              <a:spcBef>
                <a:spcPts val="600"/>
              </a:spcBef>
              <a:spcAft>
                <a:spcPct val="0"/>
              </a:spcAft>
            </a:pPr>
            <a:r>
              <a:rPr lang="en-US" sz="24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new </a:t>
            </a:r>
            <a:r>
              <a:rPr lang="en-US" sz="24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MyComponent</a:t>
            </a:r>
            <a:r>
              <a:rPr lang="en-US" sz="24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p>
        </p:txBody>
      </p:sp>
      <p:sp>
        <p:nvSpPr>
          <p:cNvPr id="3" name="Title 2">
            <a:extLst>
              <a:ext uri="{FF2B5EF4-FFF2-40B4-BE49-F238E27FC236}">
                <a16:creationId xmlns:a16="http://schemas.microsoft.com/office/drawing/2014/main" id="{6FDD34AC-C98F-4A94-82F3-57F247C3B174}"/>
              </a:ext>
            </a:extLst>
          </p:cNvPr>
          <p:cNvSpPr>
            <a:spLocks noGrp="1"/>
          </p:cNvSpPr>
          <p:nvPr>
            <p:ph type="title"/>
          </p:nvPr>
        </p:nvSpPr>
        <p:spPr/>
        <p:txBody>
          <a:bodyPr/>
          <a:lstStyle/>
          <a:p>
            <a:r>
              <a:rPr lang="en-US" sz="4400" dirty="0"/>
              <a:t>Why can’t we just “new-up”?</a:t>
            </a:r>
            <a:endParaRPr lang="en-US" dirty="0"/>
          </a:p>
        </p:txBody>
      </p:sp>
      <p:grpSp>
        <p:nvGrpSpPr>
          <p:cNvPr id="45" name="Group 44">
            <a:extLst>
              <a:ext uri="{FF2B5EF4-FFF2-40B4-BE49-F238E27FC236}">
                <a16:creationId xmlns:a16="http://schemas.microsoft.com/office/drawing/2014/main" id="{AD34709E-346E-4666-8F50-974DC153AB96}"/>
              </a:ext>
            </a:extLst>
          </p:cNvPr>
          <p:cNvGrpSpPr/>
          <p:nvPr/>
        </p:nvGrpSpPr>
        <p:grpSpPr>
          <a:xfrm>
            <a:off x="1029492" y="3935058"/>
            <a:ext cx="3911700" cy="2628823"/>
            <a:chOff x="1029492" y="3935058"/>
            <a:chExt cx="3911700" cy="2628823"/>
          </a:xfrm>
        </p:grpSpPr>
        <p:sp>
          <p:nvSpPr>
            <p:cNvPr id="17" name="TextBox 16">
              <a:extLst>
                <a:ext uri="{FF2B5EF4-FFF2-40B4-BE49-F238E27FC236}">
                  <a16:creationId xmlns:a16="http://schemas.microsoft.com/office/drawing/2014/main" id="{ADECA0E1-E096-466B-BDDE-6328024AC325}"/>
                </a:ext>
              </a:extLst>
            </p:cNvPr>
            <p:cNvSpPr txBox="1"/>
            <p:nvPr/>
          </p:nvSpPr>
          <p:spPr>
            <a:xfrm>
              <a:off x="1029492" y="5936017"/>
              <a:ext cx="2765309" cy="627864"/>
            </a:xfrm>
            <a:custGeom>
              <a:avLst/>
              <a:gdLst>
                <a:gd name="connsiteX0" fmla="*/ 0 w 2765309"/>
                <a:gd name="connsiteY0" fmla="*/ 0 h 627864"/>
                <a:gd name="connsiteX1" fmla="*/ 608368 w 2765309"/>
                <a:gd name="connsiteY1" fmla="*/ 0 h 627864"/>
                <a:gd name="connsiteX2" fmla="*/ 1299695 w 2765309"/>
                <a:gd name="connsiteY2" fmla="*/ 0 h 627864"/>
                <a:gd name="connsiteX3" fmla="*/ 2018676 w 2765309"/>
                <a:gd name="connsiteY3" fmla="*/ 0 h 627864"/>
                <a:gd name="connsiteX4" fmla="*/ 2765309 w 2765309"/>
                <a:gd name="connsiteY4" fmla="*/ 0 h 627864"/>
                <a:gd name="connsiteX5" fmla="*/ 2765309 w 2765309"/>
                <a:gd name="connsiteY5" fmla="*/ 627864 h 627864"/>
                <a:gd name="connsiteX6" fmla="*/ 2018676 w 2765309"/>
                <a:gd name="connsiteY6" fmla="*/ 627864 h 627864"/>
                <a:gd name="connsiteX7" fmla="*/ 1327348 w 2765309"/>
                <a:gd name="connsiteY7" fmla="*/ 627864 h 627864"/>
                <a:gd name="connsiteX8" fmla="*/ 0 w 2765309"/>
                <a:gd name="connsiteY8" fmla="*/ 627864 h 627864"/>
                <a:gd name="connsiteX9" fmla="*/ 0 w 2765309"/>
                <a:gd name="connsiteY9"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5309" h="627864" fill="none" extrusionOk="0">
                  <a:moveTo>
                    <a:pt x="0" y="0"/>
                  </a:moveTo>
                  <a:cubicBezTo>
                    <a:pt x="208327" y="17763"/>
                    <a:pt x="366326" y="19387"/>
                    <a:pt x="608368" y="0"/>
                  </a:cubicBezTo>
                  <a:cubicBezTo>
                    <a:pt x="850410" y="-19387"/>
                    <a:pt x="1017749" y="5249"/>
                    <a:pt x="1299695" y="0"/>
                  </a:cubicBezTo>
                  <a:cubicBezTo>
                    <a:pt x="1581641" y="-5249"/>
                    <a:pt x="1788383" y="-10941"/>
                    <a:pt x="2018676" y="0"/>
                  </a:cubicBezTo>
                  <a:cubicBezTo>
                    <a:pt x="2248969" y="10941"/>
                    <a:pt x="2604274" y="-9373"/>
                    <a:pt x="2765309" y="0"/>
                  </a:cubicBezTo>
                  <a:cubicBezTo>
                    <a:pt x="2749884" y="188971"/>
                    <a:pt x="2759129" y="406101"/>
                    <a:pt x="2765309" y="627864"/>
                  </a:cubicBezTo>
                  <a:cubicBezTo>
                    <a:pt x="2427546" y="597531"/>
                    <a:pt x="2279171" y="609466"/>
                    <a:pt x="2018676" y="627864"/>
                  </a:cubicBezTo>
                  <a:cubicBezTo>
                    <a:pt x="1758181" y="646262"/>
                    <a:pt x="1607250" y="658486"/>
                    <a:pt x="1327348" y="627864"/>
                  </a:cubicBezTo>
                  <a:cubicBezTo>
                    <a:pt x="1047446" y="597242"/>
                    <a:pt x="582133" y="639769"/>
                    <a:pt x="0" y="627864"/>
                  </a:cubicBezTo>
                  <a:cubicBezTo>
                    <a:pt x="21362" y="499713"/>
                    <a:pt x="26014" y="263129"/>
                    <a:pt x="0" y="0"/>
                  </a:cubicBezTo>
                  <a:close/>
                </a:path>
                <a:path w="2765309" h="627864" stroke="0" extrusionOk="0">
                  <a:moveTo>
                    <a:pt x="0" y="0"/>
                  </a:moveTo>
                  <a:cubicBezTo>
                    <a:pt x="233705" y="-21610"/>
                    <a:pt x="413862" y="-14783"/>
                    <a:pt x="636021" y="0"/>
                  </a:cubicBezTo>
                  <a:cubicBezTo>
                    <a:pt x="858180" y="14783"/>
                    <a:pt x="1145219" y="16228"/>
                    <a:pt x="1327348" y="0"/>
                  </a:cubicBezTo>
                  <a:cubicBezTo>
                    <a:pt x="1509477" y="-16228"/>
                    <a:pt x="1669862" y="-15104"/>
                    <a:pt x="1991022" y="0"/>
                  </a:cubicBezTo>
                  <a:cubicBezTo>
                    <a:pt x="2312182" y="15104"/>
                    <a:pt x="2419056" y="-27550"/>
                    <a:pt x="2765309" y="0"/>
                  </a:cubicBezTo>
                  <a:cubicBezTo>
                    <a:pt x="2749965" y="297835"/>
                    <a:pt x="2793985" y="316390"/>
                    <a:pt x="2765309" y="627864"/>
                  </a:cubicBezTo>
                  <a:cubicBezTo>
                    <a:pt x="2568810" y="627409"/>
                    <a:pt x="2427512" y="602748"/>
                    <a:pt x="2129288" y="627864"/>
                  </a:cubicBezTo>
                  <a:cubicBezTo>
                    <a:pt x="1831064" y="652980"/>
                    <a:pt x="1763980" y="602181"/>
                    <a:pt x="1437961" y="627864"/>
                  </a:cubicBezTo>
                  <a:cubicBezTo>
                    <a:pt x="1111942" y="653547"/>
                    <a:pt x="1003469" y="620678"/>
                    <a:pt x="774287" y="627864"/>
                  </a:cubicBezTo>
                  <a:cubicBezTo>
                    <a:pt x="545105" y="635050"/>
                    <a:pt x="311567" y="609423"/>
                    <a:pt x="0" y="627864"/>
                  </a:cubicBezTo>
                  <a:cubicBezTo>
                    <a:pt x="-6594" y="444930"/>
                    <a:pt x="-470" y="306072"/>
                    <a:pt x="0" y="0"/>
                  </a:cubicBezTo>
                  <a:close/>
                </a:path>
              </a:pathLst>
            </a:custGeom>
            <a:solidFill>
              <a:srgbClr val="D2D2D2"/>
            </a:solidFill>
            <a:ln>
              <a:solidFill>
                <a:schemeClr val="tx1"/>
              </a:solidFill>
              <a:extLst>
                <a:ext uri="{C807C97D-BFC1-408E-A445-0C87EB9F89A2}">
                  <ask:lineSketchStyleProps xmlns:ask="http://schemas.microsoft.com/office/drawing/2018/sketchyshapes" sd="292463055">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Services (@inject)</a:t>
              </a:r>
            </a:p>
          </p:txBody>
        </p:sp>
        <p:cxnSp>
          <p:nvCxnSpPr>
            <p:cNvPr id="34" name="Straight Arrow Connector 33">
              <a:extLst>
                <a:ext uri="{FF2B5EF4-FFF2-40B4-BE49-F238E27FC236}">
                  <a16:creationId xmlns:a16="http://schemas.microsoft.com/office/drawing/2014/main" id="{7DBFB012-0903-4FC0-9D06-26764090D939}"/>
                </a:ext>
              </a:extLst>
            </p:cNvPr>
            <p:cNvCxnSpPr>
              <a:cxnSpLocks/>
            </p:cNvCxnSpPr>
            <p:nvPr/>
          </p:nvCxnSpPr>
          <p:spPr>
            <a:xfrm flipV="1">
              <a:off x="3641900" y="3935058"/>
              <a:ext cx="1299292" cy="2000959"/>
            </a:xfrm>
            <a:prstGeom prst="straightConnector1">
              <a:avLst/>
            </a:prstGeom>
            <a:ln w="38100" cap="rnd">
              <a:solidFill>
                <a:srgbClr val="73737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FA10FAE2-2E83-4942-82F6-F73D6D51D1B6}"/>
              </a:ext>
            </a:extLst>
          </p:cNvPr>
          <p:cNvGrpSpPr/>
          <p:nvPr/>
        </p:nvGrpSpPr>
        <p:grpSpPr>
          <a:xfrm>
            <a:off x="539386" y="3935058"/>
            <a:ext cx="4161202" cy="1830378"/>
            <a:chOff x="539386" y="3935058"/>
            <a:chExt cx="4161202" cy="1830378"/>
          </a:xfrm>
        </p:grpSpPr>
        <p:sp>
          <p:nvSpPr>
            <p:cNvPr id="13" name="TextBox 12">
              <a:extLst>
                <a:ext uri="{FF2B5EF4-FFF2-40B4-BE49-F238E27FC236}">
                  <a16:creationId xmlns:a16="http://schemas.microsoft.com/office/drawing/2014/main" id="{5211DDCF-59FA-4679-BF7C-655EC89D6657}"/>
                </a:ext>
              </a:extLst>
            </p:cNvPr>
            <p:cNvSpPr txBox="1"/>
            <p:nvPr/>
          </p:nvSpPr>
          <p:spPr>
            <a:xfrm>
              <a:off x="539386" y="5137572"/>
              <a:ext cx="2683299" cy="627864"/>
            </a:xfrm>
            <a:custGeom>
              <a:avLst/>
              <a:gdLst>
                <a:gd name="connsiteX0" fmla="*/ 0 w 2683299"/>
                <a:gd name="connsiteY0" fmla="*/ 0 h 627864"/>
                <a:gd name="connsiteX1" fmla="*/ 590326 w 2683299"/>
                <a:gd name="connsiteY1" fmla="*/ 0 h 627864"/>
                <a:gd name="connsiteX2" fmla="*/ 1207485 w 2683299"/>
                <a:gd name="connsiteY2" fmla="*/ 0 h 627864"/>
                <a:gd name="connsiteX3" fmla="*/ 1931975 w 2683299"/>
                <a:gd name="connsiteY3" fmla="*/ 0 h 627864"/>
                <a:gd name="connsiteX4" fmla="*/ 2683299 w 2683299"/>
                <a:gd name="connsiteY4" fmla="*/ 0 h 627864"/>
                <a:gd name="connsiteX5" fmla="*/ 2683299 w 2683299"/>
                <a:gd name="connsiteY5" fmla="*/ 627864 h 627864"/>
                <a:gd name="connsiteX6" fmla="*/ 1958808 w 2683299"/>
                <a:gd name="connsiteY6" fmla="*/ 627864 h 627864"/>
                <a:gd name="connsiteX7" fmla="*/ 1261151 w 2683299"/>
                <a:gd name="connsiteY7" fmla="*/ 627864 h 627864"/>
                <a:gd name="connsiteX8" fmla="*/ 590326 w 2683299"/>
                <a:gd name="connsiteY8" fmla="*/ 627864 h 627864"/>
                <a:gd name="connsiteX9" fmla="*/ 0 w 2683299"/>
                <a:gd name="connsiteY9" fmla="*/ 627864 h 627864"/>
                <a:gd name="connsiteX10" fmla="*/ 0 w 2683299"/>
                <a:gd name="connsiteY10"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83299" h="627864" fill="none" extrusionOk="0">
                  <a:moveTo>
                    <a:pt x="0" y="0"/>
                  </a:moveTo>
                  <a:cubicBezTo>
                    <a:pt x="187772" y="-11089"/>
                    <a:pt x="301969" y="-28493"/>
                    <a:pt x="590326" y="0"/>
                  </a:cubicBezTo>
                  <a:cubicBezTo>
                    <a:pt x="878683" y="28493"/>
                    <a:pt x="907599" y="6591"/>
                    <a:pt x="1207485" y="0"/>
                  </a:cubicBezTo>
                  <a:cubicBezTo>
                    <a:pt x="1507371" y="-6591"/>
                    <a:pt x="1714039" y="-19740"/>
                    <a:pt x="1931975" y="0"/>
                  </a:cubicBezTo>
                  <a:cubicBezTo>
                    <a:pt x="2149911" y="19740"/>
                    <a:pt x="2380875" y="10804"/>
                    <a:pt x="2683299" y="0"/>
                  </a:cubicBezTo>
                  <a:cubicBezTo>
                    <a:pt x="2676064" y="201605"/>
                    <a:pt x="2666964" y="456369"/>
                    <a:pt x="2683299" y="627864"/>
                  </a:cubicBezTo>
                  <a:cubicBezTo>
                    <a:pt x="2516449" y="629483"/>
                    <a:pt x="2191290" y="612086"/>
                    <a:pt x="1958808" y="627864"/>
                  </a:cubicBezTo>
                  <a:cubicBezTo>
                    <a:pt x="1726326" y="643642"/>
                    <a:pt x="1414381" y="601036"/>
                    <a:pt x="1261151" y="627864"/>
                  </a:cubicBezTo>
                  <a:cubicBezTo>
                    <a:pt x="1107921" y="654692"/>
                    <a:pt x="889058" y="598919"/>
                    <a:pt x="590326" y="627864"/>
                  </a:cubicBezTo>
                  <a:cubicBezTo>
                    <a:pt x="291595" y="656809"/>
                    <a:pt x="207611" y="611724"/>
                    <a:pt x="0" y="627864"/>
                  </a:cubicBezTo>
                  <a:cubicBezTo>
                    <a:pt x="12551" y="417661"/>
                    <a:pt x="4361" y="300719"/>
                    <a:pt x="0" y="0"/>
                  </a:cubicBezTo>
                  <a:close/>
                </a:path>
                <a:path w="2683299" h="627864" stroke="0" extrusionOk="0">
                  <a:moveTo>
                    <a:pt x="0" y="0"/>
                  </a:moveTo>
                  <a:cubicBezTo>
                    <a:pt x="245705" y="13041"/>
                    <a:pt x="350435" y="1545"/>
                    <a:pt x="670825" y="0"/>
                  </a:cubicBezTo>
                  <a:cubicBezTo>
                    <a:pt x="991216" y="-1545"/>
                    <a:pt x="1095751" y="1593"/>
                    <a:pt x="1341650" y="0"/>
                  </a:cubicBezTo>
                  <a:cubicBezTo>
                    <a:pt x="1587550" y="-1593"/>
                    <a:pt x="1740380" y="-21960"/>
                    <a:pt x="2066140" y="0"/>
                  </a:cubicBezTo>
                  <a:cubicBezTo>
                    <a:pt x="2391900" y="21960"/>
                    <a:pt x="2417747" y="23700"/>
                    <a:pt x="2683299" y="0"/>
                  </a:cubicBezTo>
                  <a:cubicBezTo>
                    <a:pt x="2698140" y="151414"/>
                    <a:pt x="2665464" y="456728"/>
                    <a:pt x="2683299" y="627864"/>
                  </a:cubicBezTo>
                  <a:cubicBezTo>
                    <a:pt x="2496303" y="645178"/>
                    <a:pt x="2258841" y="636588"/>
                    <a:pt x="2039307" y="627864"/>
                  </a:cubicBezTo>
                  <a:cubicBezTo>
                    <a:pt x="1819773" y="619140"/>
                    <a:pt x="1535014" y="600889"/>
                    <a:pt x="1368482" y="627864"/>
                  </a:cubicBezTo>
                  <a:cubicBezTo>
                    <a:pt x="1201951" y="654839"/>
                    <a:pt x="825999" y="614025"/>
                    <a:pt x="643992" y="627864"/>
                  </a:cubicBezTo>
                  <a:cubicBezTo>
                    <a:pt x="461985" y="641704"/>
                    <a:pt x="306410" y="595956"/>
                    <a:pt x="0" y="627864"/>
                  </a:cubicBezTo>
                  <a:cubicBezTo>
                    <a:pt x="-1274" y="394488"/>
                    <a:pt x="9955" y="218553"/>
                    <a:pt x="0" y="0"/>
                  </a:cubicBezTo>
                  <a:close/>
                </a:path>
              </a:pathLst>
            </a:custGeom>
            <a:solidFill>
              <a:srgbClr val="D2D2D2"/>
            </a:solidFill>
            <a:ln>
              <a:solidFill>
                <a:schemeClr val="tx1"/>
              </a:solidFill>
              <a:extLst>
                <a:ext uri="{C807C97D-BFC1-408E-A445-0C87EB9F89A2}">
                  <ask:lineSketchStyleProps xmlns:ask="http://schemas.microsoft.com/office/drawing/2018/sketchyshapes" sd="3614478307">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Cascading values</a:t>
              </a:r>
            </a:p>
          </p:txBody>
        </p:sp>
        <p:cxnSp>
          <p:nvCxnSpPr>
            <p:cNvPr id="39" name="Straight Arrow Connector 38">
              <a:extLst>
                <a:ext uri="{FF2B5EF4-FFF2-40B4-BE49-F238E27FC236}">
                  <a16:creationId xmlns:a16="http://schemas.microsoft.com/office/drawing/2014/main" id="{28261050-913A-4712-813A-EBC4C59B588A}"/>
                </a:ext>
              </a:extLst>
            </p:cNvPr>
            <p:cNvCxnSpPr>
              <a:cxnSpLocks/>
            </p:cNvCxnSpPr>
            <p:nvPr/>
          </p:nvCxnSpPr>
          <p:spPr>
            <a:xfrm flipV="1">
              <a:off x="3220605" y="3935058"/>
              <a:ext cx="1479983" cy="1376149"/>
            </a:xfrm>
            <a:prstGeom prst="straightConnector1">
              <a:avLst/>
            </a:prstGeom>
            <a:ln w="38100" cap="rnd">
              <a:solidFill>
                <a:srgbClr val="73737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EA60F8A3-528A-4D42-B053-B802936BD983}"/>
              </a:ext>
            </a:extLst>
          </p:cNvPr>
          <p:cNvGrpSpPr/>
          <p:nvPr/>
        </p:nvGrpSpPr>
        <p:grpSpPr>
          <a:xfrm>
            <a:off x="393778" y="3717839"/>
            <a:ext cx="3965848" cy="1249153"/>
            <a:chOff x="393778" y="3717839"/>
            <a:chExt cx="3965848" cy="1249153"/>
          </a:xfrm>
        </p:grpSpPr>
        <p:sp>
          <p:nvSpPr>
            <p:cNvPr id="33" name="TextBox 32">
              <a:extLst>
                <a:ext uri="{FF2B5EF4-FFF2-40B4-BE49-F238E27FC236}">
                  <a16:creationId xmlns:a16="http://schemas.microsoft.com/office/drawing/2014/main" id="{9D72C213-4B53-4B33-AAAF-BF5956FC3A3B}"/>
                </a:ext>
              </a:extLst>
            </p:cNvPr>
            <p:cNvSpPr txBox="1"/>
            <p:nvPr/>
          </p:nvSpPr>
          <p:spPr>
            <a:xfrm>
              <a:off x="393778" y="4339128"/>
              <a:ext cx="2555764" cy="627864"/>
            </a:xfrm>
            <a:custGeom>
              <a:avLst/>
              <a:gdLst>
                <a:gd name="connsiteX0" fmla="*/ 0 w 2555764"/>
                <a:gd name="connsiteY0" fmla="*/ 0 h 627864"/>
                <a:gd name="connsiteX1" fmla="*/ 562268 w 2555764"/>
                <a:gd name="connsiteY1" fmla="*/ 0 h 627864"/>
                <a:gd name="connsiteX2" fmla="*/ 1150094 w 2555764"/>
                <a:gd name="connsiteY2" fmla="*/ 0 h 627864"/>
                <a:gd name="connsiteX3" fmla="*/ 1712362 w 2555764"/>
                <a:gd name="connsiteY3" fmla="*/ 0 h 627864"/>
                <a:gd name="connsiteX4" fmla="*/ 2555764 w 2555764"/>
                <a:gd name="connsiteY4" fmla="*/ 0 h 627864"/>
                <a:gd name="connsiteX5" fmla="*/ 2555764 w 2555764"/>
                <a:gd name="connsiteY5" fmla="*/ 627864 h 627864"/>
                <a:gd name="connsiteX6" fmla="*/ 1891265 w 2555764"/>
                <a:gd name="connsiteY6" fmla="*/ 627864 h 627864"/>
                <a:gd name="connsiteX7" fmla="*/ 1201209 w 2555764"/>
                <a:gd name="connsiteY7" fmla="*/ 627864 h 627864"/>
                <a:gd name="connsiteX8" fmla="*/ 587826 w 2555764"/>
                <a:gd name="connsiteY8" fmla="*/ 627864 h 627864"/>
                <a:gd name="connsiteX9" fmla="*/ 0 w 2555764"/>
                <a:gd name="connsiteY9" fmla="*/ 627864 h 627864"/>
                <a:gd name="connsiteX10" fmla="*/ 0 w 2555764"/>
                <a:gd name="connsiteY10"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5764" h="627864" fill="none" extrusionOk="0">
                  <a:moveTo>
                    <a:pt x="0" y="0"/>
                  </a:moveTo>
                  <a:cubicBezTo>
                    <a:pt x="236869" y="14981"/>
                    <a:pt x="408794" y="22440"/>
                    <a:pt x="562268" y="0"/>
                  </a:cubicBezTo>
                  <a:cubicBezTo>
                    <a:pt x="715742" y="-22440"/>
                    <a:pt x="968849" y="-13214"/>
                    <a:pt x="1150094" y="0"/>
                  </a:cubicBezTo>
                  <a:cubicBezTo>
                    <a:pt x="1331339" y="13214"/>
                    <a:pt x="1524281" y="7294"/>
                    <a:pt x="1712362" y="0"/>
                  </a:cubicBezTo>
                  <a:cubicBezTo>
                    <a:pt x="1900443" y="-7294"/>
                    <a:pt x="2178458" y="34891"/>
                    <a:pt x="2555764" y="0"/>
                  </a:cubicBezTo>
                  <a:cubicBezTo>
                    <a:pt x="2548354" y="238609"/>
                    <a:pt x="2555493" y="348482"/>
                    <a:pt x="2555764" y="627864"/>
                  </a:cubicBezTo>
                  <a:cubicBezTo>
                    <a:pt x="2398014" y="616699"/>
                    <a:pt x="2174894" y="615990"/>
                    <a:pt x="1891265" y="627864"/>
                  </a:cubicBezTo>
                  <a:cubicBezTo>
                    <a:pt x="1607636" y="639738"/>
                    <a:pt x="1406988" y="632595"/>
                    <a:pt x="1201209" y="627864"/>
                  </a:cubicBezTo>
                  <a:cubicBezTo>
                    <a:pt x="995430" y="623133"/>
                    <a:pt x="819042" y="638555"/>
                    <a:pt x="587826" y="627864"/>
                  </a:cubicBezTo>
                  <a:cubicBezTo>
                    <a:pt x="356610" y="617173"/>
                    <a:pt x="192675" y="632365"/>
                    <a:pt x="0" y="627864"/>
                  </a:cubicBezTo>
                  <a:cubicBezTo>
                    <a:pt x="-10725" y="365472"/>
                    <a:pt x="-2207" y="304667"/>
                    <a:pt x="0" y="0"/>
                  </a:cubicBezTo>
                  <a:close/>
                </a:path>
                <a:path w="2555764" h="627864" stroke="0" extrusionOk="0">
                  <a:moveTo>
                    <a:pt x="0" y="0"/>
                  </a:moveTo>
                  <a:cubicBezTo>
                    <a:pt x="148678" y="2596"/>
                    <a:pt x="298652" y="-2684"/>
                    <a:pt x="562268" y="0"/>
                  </a:cubicBezTo>
                  <a:cubicBezTo>
                    <a:pt x="825884" y="2684"/>
                    <a:pt x="1082685" y="-30562"/>
                    <a:pt x="1252324" y="0"/>
                  </a:cubicBezTo>
                  <a:cubicBezTo>
                    <a:pt x="1421963" y="30562"/>
                    <a:pt x="1647611" y="-5991"/>
                    <a:pt x="1942381" y="0"/>
                  </a:cubicBezTo>
                  <a:cubicBezTo>
                    <a:pt x="2237151" y="5991"/>
                    <a:pt x="2294105" y="-20662"/>
                    <a:pt x="2555764" y="0"/>
                  </a:cubicBezTo>
                  <a:cubicBezTo>
                    <a:pt x="2579429" y="146152"/>
                    <a:pt x="2524738" y="373416"/>
                    <a:pt x="2555764" y="627864"/>
                  </a:cubicBezTo>
                  <a:cubicBezTo>
                    <a:pt x="2279848" y="640455"/>
                    <a:pt x="2058444" y="606378"/>
                    <a:pt x="1865708" y="627864"/>
                  </a:cubicBezTo>
                  <a:cubicBezTo>
                    <a:pt x="1672972" y="649350"/>
                    <a:pt x="1427946" y="638184"/>
                    <a:pt x="1226767" y="627864"/>
                  </a:cubicBezTo>
                  <a:cubicBezTo>
                    <a:pt x="1025588" y="617544"/>
                    <a:pt x="873410" y="629188"/>
                    <a:pt x="664499" y="627864"/>
                  </a:cubicBezTo>
                  <a:cubicBezTo>
                    <a:pt x="455588" y="626540"/>
                    <a:pt x="321514" y="620675"/>
                    <a:pt x="0" y="627864"/>
                  </a:cubicBezTo>
                  <a:cubicBezTo>
                    <a:pt x="23149" y="366851"/>
                    <a:pt x="-29879" y="241139"/>
                    <a:pt x="0" y="0"/>
                  </a:cubicBezTo>
                  <a:close/>
                </a:path>
              </a:pathLst>
            </a:custGeom>
            <a:solidFill>
              <a:srgbClr val="D2D2D2"/>
            </a:solidFill>
            <a:ln>
              <a:solidFill>
                <a:schemeClr val="tx1"/>
              </a:solidFill>
              <a:extLst>
                <a:ext uri="{C807C97D-BFC1-408E-A445-0C87EB9F89A2}">
                  <ask:lineSketchStyleProps xmlns:ask="http://schemas.microsoft.com/office/drawing/2018/sketchyshapes" sd="2583978293">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Razor templates</a:t>
              </a:r>
            </a:p>
          </p:txBody>
        </p:sp>
        <p:cxnSp>
          <p:nvCxnSpPr>
            <p:cNvPr id="42" name="Straight Arrow Connector 41">
              <a:extLst>
                <a:ext uri="{FF2B5EF4-FFF2-40B4-BE49-F238E27FC236}">
                  <a16:creationId xmlns:a16="http://schemas.microsoft.com/office/drawing/2014/main" id="{3E764874-5111-4A54-8C6E-DB68B28B0E9B}"/>
                </a:ext>
              </a:extLst>
            </p:cNvPr>
            <p:cNvCxnSpPr>
              <a:cxnSpLocks/>
              <a:stCxn id="33" idx="3"/>
            </p:cNvCxnSpPr>
            <p:nvPr/>
          </p:nvCxnSpPr>
          <p:spPr>
            <a:xfrm flipV="1">
              <a:off x="2949542" y="3717839"/>
              <a:ext cx="1410084" cy="935221"/>
            </a:xfrm>
            <a:prstGeom prst="straightConnector1">
              <a:avLst/>
            </a:prstGeom>
            <a:ln w="38100" cap="rnd">
              <a:solidFill>
                <a:srgbClr val="73737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89DFC422-0E00-46A9-909B-737C2894BB45}"/>
              </a:ext>
            </a:extLst>
          </p:cNvPr>
          <p:cNvGrpSpPr/>
          <p:nvPr/>
        </p:nvGrpSpPr>
        <p:grpSpPr>
          <a:xfrm>
            <a:off x="269240" y="3510327"/>
            <a:ext cx="4090386" cy="658221"/>
            <a:chOff x="269240" y="3510327"/>
            <a:chExt cx="4090386" cy="658221"/>
          </a:xfrm>
        </p:grpSpPr>
        <p:sp>
          <p:nvSpPr>
            <p:cNvPr id="15" name="TextBox 14">
              <a:extLst>
                <a:ext uri="{FF2B5EF4-FFF2-40B4-BE49-F238E27FC236}">
                  <a16:creationId xmlns:a16="http://schemas.microsoft.com/office/drawing/2014/main" id="{65C33A3A-27DE-4A3F-8698-AB741D091FDD}"/>
                </a:ext>
              </a:extLst>
            </p:cNvPr>
            <p:cNvSpPr txBox="1"/>
            <p:nvPr/>
          </p:nvSpPr>
          <p:spPr>
            <a:xfrm>
              <a:off x="269240" y="3540684"/>
              <a:ext cx="2789290" cy="627864"/>
            </a:xfrm>
            <a:custGeom>
              <a:avLst/>
              <a:gdLst>
                <a:gd name="connsiteX0" fmla="*/ 0 w 2789290"/>
                <a:gd name="connsiteY0" fmla="*/ 0 h 627864"/>
                <a:gd name="connsiteX1" fmla="*/ 641537 w 2789290"/>
                <a:gd name="connsiteY1" fmla="*/ 0 h 627864"/>
                <a:gd name="connsiteX2" fmla="*/ 1394645 w 2789290"/>
                <a:gd name="connsiteY2" fmla="*/ 0 h 627864"/>
                <a:gd name="connsiteX3" fmla="*/ 2119860 w 2789290"/>
                <a:gd name="connsiteY3" fmla="*/ 0 h 627864"/>
                <a:gd name="connsiteX4" fmla="*/ 2789290 w 2789290"/>
                <a:gd name="connsiteY4" fmla="*/ 0 h 627864"/>
                <a:gd name="connsiteX5" fmla="*/ 2789290 w 2789290"/>
                <a:gd name="connsiteY5" fmla="*/ 627864 h 627864"/>
                <a:gd name="connsiteX6" fmla="*/ 2175646 w 2789290"/>
                <a:gd name="connsiteY6" fmla="*/ 627864 h 627864"/>
                <a:gd name="connsiteX7" fmla="*/ 1478324 w 2789290"/>
                <a:gd name="connsiteY7" fmla="*/ 627864 h 627864"/>
                <a:gd name="connsiteX8" fmla="*/ 781001 w 2789290"/>
                <a:gd name="connsiteY8" fmla="*/ 627864 h 627864"/>
                <a:gd name="connsiteX9" fmla="*/ 0 w 2789290"/>
                <a:gd name="connsiteY9" fmla="*/ 627864 h 627864"/>
                <a:gd name="connsiteX10" fmla="*/ 0 w 2789290"/>
                <a:gd name="connsiteY10"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9290" h="627864" fill="none" extrusionOk="0">
                  <a:moveTo>
                    <a:pt x="0" y="0"/>
                  </a:moveTo>
                  <a:cubicBezTo>
                    <a:pt x="261885" y="29099"/>
                    <a:pt x="462600" y="-24231"/>
                    <a:pt x="641537" y="0"/>
                  </a:cubicBezTo>
                  <a:cubicBezTo>
                    <a:pt x="820474" y="24231"/>
                    <a:pt x="1210021" y="-9761"/>
                    <a:pt x="1394645" y="0"/>
                  </a:cubicBezTo>
                  <a:cubicBezTo>
                    <a:pt x="1579269" y="9761"/>
                    <a:pt x="1779029" y="22336"/>
                    <a:pt x="2119860" y="0"/>
                  </a:cubicBezTo>
                  <a:cubicBezTo>
                    <a:pt x="2460692" y="-22336"/>
                    <a:pt x="2569600" y="-19518"/>
                    <a:pt x="2789290" y="0"/>
                  </a:cubicBezTo>
                  <a:cubicBezTo>
                    <a:pt x="2785639" y="289817"/>
                    <a:pt x="2814781" y="397736"/>
                    <a:pt x="2789290" y="627864"/>
                  </a:cubicBezTo>
                  <a:cubicBezTo>
                    <a:pt x="2494832" y="629710"/>
                    <a:pt x="2466513" y="645697"/>
                    <a:pt x="2175646" y="627864"/>
                  </a:cubicBezTo>
                  <a:cubicBezTo>
                    <a:pt x="1884779" y="610031"/>
                    <a:pt x="1723453" y="648198"/>
                    <a:pt x="1478324" y="627864"/>
                  </a:cubicBezTo>
                  <a:cubicBezTo>
                    <a:pt x="1233195" y="607530"/>
                    <a:pt x="1011751" y="645083"/>
                    <a:pt x="781001" y="627864"/>
                  </a:cubicBezTo>
                  <a:cubicBezTo>
                    <a:pt x="550251" y="610645"/>
                    <a:pt x="342433" y="633501"/>
                    <a:pt x="0" y="627864"/>
                  </a:cubicBezTo>
                  <a:cubicBezTo>
                    <a:pt x="-29247" y="469253"/>
                    <a:pt x="-21747" y="237152"/>
                    <a:pt x="0" y="0"/>
                  </a:cubicBezTo>
                  <a:close/>
                </a:path>
                <a:path w="2789290" h="627864" stroke="0" extrusionOk="0">
                  <a:moveTo>
                    <a:pt x="0" y="0"/>
                  </a:moveTo>
                  <a:cubicBezTo>
                    <a:pt x="283655" y="27560"/>
                    <a:pt x="395609" y="-12698"/>
                    <a:pt x="725215" y="0"/>
                  </a:cubicBezTo>
                  <a:cubicBezTo>
                    <a:pt x="1054822" y="12698"/>
                    <a:pt x="1123563" y="-21410"/>
                    <a:pt x="1450431" y="0"/>
                  </a:cubicBezTo>
                  <a:cubicBezTo>
                    <a:pt x="1777299" y="21410"/>
                    <a:pt x="1929926" y="-10393"/>
                    <a:pt x="2119860" y="0"/>
                  </a:cubicBezTo>
                  <a:cubicBezTo>
                    <a:pt x="2309794" y="10393"/>
                    <a:pt x="2617437" y="-33421"/>
                    <a:pt x="2789290" y="0"/>
                  </a:cubicBezTo>
                  <a:cubicBezTo>
                    <a:pt x="2774802" y="215938"/>
                    <a:pt x="2796510" y="321038"/>
                    <a:pt x="2789290" y="627864"/>
                  </a:cubicBezTo>
                  <a:cubicBezTo>
                    <a:pt x="2553923" y="645219"/>
                    <a:pt x="2346916" y="658260"/>
                    <a:pt x="2175646" y="627864"/>
                  </a:cubicBezTo>
                  <a:cubicBezTo>
                    <a:pt x="2004376" y="597468"/>
                    <a:pt x="1731534" y="597762"/>
                    <a:pt x="1478324" y="627864"/>
                  </a:cubicBezTo>
                  <a:cubicBezTo>
                    <a:pt x="1225114" y="657966"/>
                    <a:pt x="1041094" y="636387"/>
                    <a:pt x="836787" y="627864"/>
                  </a:cubicBezTo>
                  <a:cubicBezTo>
                    <a:pt x="632480" y="619341"/>
                    <a:pt x="239601" y="623421"/>
                    <a:pt x="0" y="627864"/>
                  </a:cubicBezTo>
                  <a:cubicBezTo>
                    <a:pt x="-13691" y="443515"/>
                    <a:pt x="5111" y="152131"/>
                    <a:pt x="0" y="0"/>
                  </a:cubicBezTo>
                  <a:close/>
                </a:path>
              </a:pathLst>
            </a:custGeom>
            <a:solidFill>
              <a:srgbClr val="D2D2D2"/>
            </a:solidFill>
            <a:ln>
              <a:solidFill>
                <a:schemeClr val="tx1"/>
              </a:solidFill>
              <a:extLst>
                <a:ext uri="{C807C97D-BFC1-408E-A445-0C87EB9F89A2}">
                  <ask:lineSketchStyleProps xmlns:ask="http://schemas.microsoft.com/office/drawing/2018/sketchyshapes" sd="3363073353">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Render fragments</a:t>
              </a:r>
            </a:p>
          </p:txBody>
        </p:sp>
        <p:cxnSp>
          <p:nvCxnSpPr>
            <p:cNvPr id="47" name="Straight Arrow Connector 46">
              <a:extLst>
                <a:ext uri="{FF2B5EF4-FFF2-40B4-BE49-F238E27FC236}">
                  <a16:creationId xmlns:a16="http://schemas.microsoft.com/office/drawing/2014/main" id="{2395D5EF-1973-42AC-99A8-1D3ACD624B5D}"/>
                </a:ext>
              </a:extLst>
            </p:cNvPr>
            <p:cNvCxnSpPr>
              <a:cxnSpLocks/>
            </p:cNvCxnSpPr>
            <p:nvPr/>
          </p:nvCxnSpPr>
          <p:spPr>
            <a:xfrm flipV="1">
              <a:off x="3058530" y="3510327"/>
              <a:ext cx="1301096" cy="344290"/>
            </a:xfrm>
            <a:prstGeom prst="straightConnector1">
              <a:avLst/>
            </a:prstGeom>
            <a:ln w="38100" cap="rnd">
              <a:solidFill>
                <a:srgbClr val="73737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0D0EC7F2-FA62-4732-A19A-A9ACD6DB57D3}"/>
              </a:ext>
            </a:extLst>
          </p:cNvPr>
          <p:cNvGrpSpPr/>
          <p:nvPr/>
        </p:nvGrpSpPr>
        <p:grpSpPr>
          <a:xfrm>
            <a:off x="1029492" y="2742240"/>
            <a:ext cx="3330134" cy="639912"/>
            <a:chOff x="1029492" y="2742240"/>
            <a:chExt cx="3330134" cy="639912"/>
          </a:xfrm>
        </p:grpSpPr>
        <p:sp>
          <p:nvSpPr>
            <p:cNvPr id="14" name="TextBox 13">
              <a:extLst>
                <a:ext uri="{FF2B5EF4-FFF2-40B4-BE49-F238E27FC236}">
                  <a16:creationId xmlns:a16="http://schemas.microsoft.com/office/drawing/2014/main" id="{69015830-2B03-43C8-A539-FD6D31988036}"/>
                </a:ext>
              </a:extLst>
            </p:cNvPr>
            <p:cNvSpPr txBox="1"/>
            <p:nvPr/>
          </p:nvSpPr>
          <p:spPr>
            <a:xfrm>
              <a:off x="1029492" y="2742240"/>
              <a:ext cx="2191113" cy="627864"/>
            </a:xfrm>
            <a:custGeom>
              <a:avLst/>
              <a:gdLst>
                <a:gd name="connsiteX0" fmla="*/ 0 w 2191113"/>
                <a:gd name="connsiteY0" fmla="*/ 0 h 627864"/>
                <a:gd name="connsiteX1" fmla="*/ 482045 w 2191113"/>
                <a:gd name="connsiteY1" fmla="*/ 0 h 627864"/>
                <a:gd name="connsiteX2" fmla="*/ 1007912 w 2191113"/>
                <a:gd name="connsiteY2" fmla="*/ 0 h 627864"/>
                <a:gd name="connsiteX3" fmla="*/ 1577601 w 2191113"/>
                <a:gd name="connsiteY3" fmla="*/ 0 h 627864"/>
                <a:gd name="connsiteX4" fmla="*/ 2191113 w 2191113"/>
                <a:gd name="connsiteY4" fmla="*/ 0 h 627864"/>
                <a:gd name="connsiteX5" fmla="*/ 2191113 w 2191113"/>
                <a:gd name="connsiteY5" fmla="*/ 627864 h 627864"/>
                <a:gd name="connsiteX6" fmla="*/ 1643335 w 2191113"/>
                <a:gd name="connsiteY6" fmla="*/ 627864 h 627864"/>
                <a:gd name="connsiteX7" fmla="*/ 1161290 w 2191113"/>
                <a:gd name="connsiteY7" fmla="*/ 627864 h 627864"/>
                <a:gd name="connsiteX8" fmla="*/ 679245 w 2191113"/>
                <a:gd name="connsiteY8" fmla="*/ 627864 h 627864"/>
                <a:gd name="connsiteX9" fmla="*/ 0 w 2191113"/>
                <a:gd name="connsiteY9" fmla="*/ 627864 h 627864"/>
                <a:gd name="connsiteX10" fmla="*/ 0 w 2191113"/>
                <a:gd name="connsiteY10"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1113" h="627864" fill="none" extrusionOk="0">
                  <a:moveTo>
                    <a:pt x="0" y="0"/>
                  </a:moveTo>
                  <a:cubicBezTo>
                    <a:pt x="201258" y="2755"/>
                    <a:pt x="338117" y="-11968"/>
                    <a:pt x="482045" y="0"/>
                  </a:cubicBezTo>
                  <a:cubicBezTo>
                    <a:pt x="625973" y="11968"/>
                    <a:pt x="749838" y="15660"/>
                    <a:pt x="1007912" y="0"/>
                  </a:cubicBezTo>
                  <a:cubicBezTo>
                    <a:pt x="1265986" y="-15660"/>
                    <a:pt x="1367011" y="23108"/>
                    <a:pt x="1577601" y="0"/>
                  </a:cubicBezTo>
                  <a:cubicBezTo>
                    <a:pt x="1788191" y="-23108"/>
                    <a:pt x="1965713" y="-413"/>
                    <a:pt x="2191113" y="0"/>
                  </a:cubicBezTo>
                  <a:cubicBezTo>
                    <a:pt x="2219628" y="165014"/>
                    <a:pt x="2166334" y="357843"/>
                    <a:pt x="2191113" y="627864"/>
                  </a:cubicBezTo>
                  <a:cubicBezTo>
                    <a:pt x="2071582" y="612772"/>
                    <a:pt x="1797277" y="653222"/>
                    <a:pt x="1643335" y="627864"/>
                  </a:cubicBezTo>
                  <a:cubicBezTo>
                    <a:pt x="1489393" y="602506"/>
                    <a:pt x="1360477" y="613667"/>
                    <a:pt x="1161290" y="627864"/>
                  </a:cubicBezTo>
                  <a:cubicBezTo>
                    <a:pt x="962104" y="642061"/>
                    <a:pt x="787317" y="634062"/>
                    <a:pt x="679245" y="627864"/>
                  </a:cubicBezTo>
                  <a:cubicBezTo>
                    <a:pt x="571174" y="621666"/>
                    <a:pt x="308791" y="610250"/>
                    <a:pt x="0" y="627864"/>
                  </a:cubicBezTo>
                  <a:cubicBezTo>
                    <a:pt x="19540" y="453128"/>
                    <a:pt x="18385" y="172737"/>
                    <a:pt x="0" y="0"/>
                  </a:cubicBezTo>
                  <a:close/>
                </a:path>
                <a:path w="2191113" h="627864" stroke="0" extrusionOk="0">
                  <a:moveTo>
                    <a:pt x="0" y="0"/>
                  </a:moveTo>
                  <a:cubicBezTo>
                    <a:pt x="187378" y="-3148"/>
                    <a:pt x="306920" y="-23820"/>
                    <a:pt x="569689" y="0"/>
                  </a:cubicBezTo>
                  <a:cubicBezTo>
                    <a:pt x="832458" y="23820"/>
                    <a:pt x="865993" y="-25020"/>
                    <a:pt x="1139379" y="0"/>
                  </a:cubicBezTo>
                  <a:cubicBezTo>
                    <a:pt x="1412765" y="25020"/>
                    <a:pt x="1425490" y="-9265"/>
                    <a:pt x="1665246" y="0"/>
                  </a:cubicBezTo>
                  <a:cubicBezTo>
                    <a:pt x="1905002" y="9265"/>
                    <a:pt x="2077937" y="-14676"/>
                    <a:pt x="2191113" y="0"/>
                  </a:cubicBezTo>
                  <a:cubicBezTo>
                    <a:pt x="2221731" y="299703"/>
                    <a:pt x="2167941" y="456125"/>
                    <a:pt x="2191113" y="627864"/>
                  </a:cubicBezTo>
                  <a:cubicBezTo>
                    <a:pt x="1999870" y="617846"/>
                    <a:pt x="1781426" y="625542"/>
                    <a:pt x="1665246" y="627864"/>
                  </a:cubicBezTo>
                  <a:cubicBezTo>
                    <a:pt x="1549066" y="630186"/>
                    <a:pt x="1386082" y="612567"/>
                    <a:pt x="1161290" y="627864"/>
                  </a:cubicBezTo>
                  <a:cubicBezTo>
                    <a:pt x="936498" y="643161"/>
                    <a:pt x="763975" y="609495"/>
                    <a:pt x="613512" y="627864"/>
                  </a:cubicBezTo>
                  <a:cubicBezTo>
                    <a:pt x="463049" y="646233"/>
                    <a:pt x="280903" y="608939"/>
                    <a:pt x="0" y="627864"/>
                  </a:cubicBezTo>
                  <a:cubicBezTo>
                    <a:pt x="19895" y="489957"/>
                    <a:pt x="-25507" y="172784"/>
                    <a:pt x="0" y="0"/>
                  </a:cubicBezTo>
                  <a:close/>
                </a:path>
              </a:pathLst>
            </a:custGeom>
            <a:solidFill>
              <a:srgbClr val="D2D2D2"/>
            </a:solidFill>
            <a:ln>
              <a:solidFill>
                <a:schemeClr val="tx1"/>
              </a:solidFill>
              <a:extLst>
                <a:ext uri="{C807C97D-BFC1-408E-A445-0C87EB9F89A2}">
                  <ask:lineSketchStyleProps xmlns:ask="http://schemas.microsoft.com/office/drawing/2018/sketchyshapes" sd="1775819944">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Child content</a:t>
              </a:r>
            </a:p>
          </p:txBody>
        </p:sp>
        <p:cxnSp>
          <p:nvCxnSpPr>
            <p:cNvPr id="50" name="Straight Arrow Connector 49">
              <a:extLst>
                <a:ext uri="{FF2B5EF4-FFF2-40B4-BE49-F238E27FC236}">
                  <a16:creationId xmlns:a16="http://schemas.microsoft.com/office/drawing/2014/main" id="{C835B43A-E223-43F2-B497-E316F2C8D0C6}"/>
                </a:ext>
              </a:extLst>
            </p:cNvPr>
            <p:cNvCxnSpPr>
              <a:cxnSpLocks/>
              <a:stCxn id="14" idx="3"/>
            </p:cNvCxnSpPr>
            <p:nvPr/>
          </p:nvCxnSpPr>
          <p:spPr>
            <a:xfrm>
              <a:off x="3220605" y="3056172"/>
              <a:ext cx="1139021" cy="325980"/>
            </a:xfrm>
            <a:prstGeom prst="straightConnector1">
              <a:avLst/>
            </a:prstGeom>
            <a:ln w="38100" cap="rnd">
              <a:solidFill>
                <a:srgbClr val="73737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5E2210A0-F51F-47B1-B981-41ABD73173FF}"/>
              </a:ext>
            </a:extLst>
          </p:cNvPr>
          <p:cNvGrpSpPr/>
          <p:nvPr/>
        </p:nvGrpSpPr>
        <p:grpSpPr>
          <a:xfrm>
            <a:off x="2019655" y="1943796"/>
            <a:ext cx="2404120" cy="1308837"/>
            <a:chOff x="2019655" y="1943796"/>
            <a:chExt cx="2404120" cy="1308837"/>
          </a:xfrm>
        </p:grpSpPr>
        <p:sp>
          <p:nvSpPr>
            <p:cNvPr id="16" name="TextBox 15">
              <a:extLst>
                <a:ext uri="{FF2B5EF4-FFF2-40B4-BE49-F238E27FC236}">
                  <a16:creationId xmlns:a16="http://schemas.microsoft.com/office/drawing/2014/main" id="{F7057A9D-DEA5-4C89-AFB8-7972DC44FDB5}"/>
                </a:ext>
              </a:extLst>
            </p:cNvPr>
            <p:cNvSpPr txBox="1"/>
            <p:nvPr/>
          </p:nvSpPr>
          <p:spPr>
            <a:xfrm>
              <a:off x="2019655" y="1943796"/>
              <a:ext cx="2404120" cy="627864"/>
            </a:xfrm>
            <a:custGeom>
              <a:avLst/>
              <a:gdLst>
                <a:gd name="connsiteX0" fmla="*/ 0 w 2404120"/>
                <a:gd name="connsiteY0" fmla="*/ 0 h 627864"/>
                <a:gd name="connsiteX1" fmla="*/ 649112 w 2404120"/>
                <a:gd name="connsiteY1" fmla="*/ 0 h 627864"/>
                <a:gd name="connsiteX2" fmla="*/ 1298225 w 2404120"/>
                <a:gd name="connsiteY2" fmla="*/ 0 h 627864"/>
                <a:gd name="connsiteX3" fmla="*/ 1851172 w 2404120"/>
                <a:gd name="connsiteY3" fmla="*/ 0 h 627864"/>
                <a:gd name="connsiteX4" fmla="*/ 2404120 w 2404120"/>
                <a:gd name="connsiteY4" fmla="*/ 0 h 627864"/>
                <a:gd name="connsiteX5" fmla="*/ 2404120 w 2404120"/>
                <a:gd name="connsiteY5" fmla="*/ 627864 h 627864"/>
                <a:gd name="connsiteX6" fmla="*/ 1875214 w 2404120"/>
                <a:gd name="connsiteY6" fmla="*/ 627864 h 627864"/>
                <a:gd name="connsiteX7" fmla="*/ 1250142 w 2404120"/>
                <a:gd name="connsiteY7" fmla="*/ 627864 h 627864"/>
                <a:gd name="connsiteX8" fmla="*/ 673154 w 2404120"/>
                <a:gd name="connsiteY8" fmla="*/ 627864 h 627864"/>
                <a:gd name="connsiteX9" fmla="*/ 0 w 2404120"/>
                <a:gd name="connsiteY9" fmla="*/ 627864 h 627864"/>
                <a:gd name="connsiteX10" fmla="*/ 0 w 2404120"/>
                <a:gd name="connsiteY10"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4120" h="627864" fill="none" extrusionOk="0">
                  <a:moveTo>
                    <a:pt x="0" y="0"/>
                  </a:moveTo>
                  <a:cubicBezTo>
                    <a:pt x="225091" y="-18504"/>
                    <a:pt x="332713" y="11720"/>
                    <a:pt x="649112" y="0"/>
                  </a:cubicBezTo>
                  <a:cubicBezTo>
                    <a:pt x="965511" y="-11720"/>
                    <a:pt x="1104372" y="8388"/>
                    <a:pt x="1298225" y="0"/>
                  </a:cubicBezTo>
                  <a:cubicBezTo>
                    <a:pt x="1492078" y="-8388"/>
                    <a:pt x="1598830" y="12110"/>
                    <a:pt x="1851172" y="0"/>
                  </a:cubicBezTo>
                  <a:cubicBezTo>
                    <a:pt x="2103514" y="-12110"/>
                    <a:pt x="2222033" y="16711"/>
                    <a:pt x="2404120" y="0"/>
                  </a:cubicBezTo>
                  <a:cubicBezTo>
                    <a:pt x="2385953" y="184627"/>
                    <a:pt x="2397944" y="429404"/>
                    <a:pt x="2404120" y="627864"/>
                  </a:cubicBezTo>
                  <a:cubicBezTo>
                    <a:pt x="2272209" y="653055"/>
                    <a:pt x="2034703" y="648034"/>
                    <a:pt x="1875214" y="627864"/>
                  </a:cubicBezTo>
                  <a:cubicBezTo>
                    <a:pt x="1715725" y="607694"/>
                    <a:pt x="1436219" y="630288"/>
                    <a:pt x="1250142" y="627864"/>
                  </a:cubicBezTo>
                  <a:cubicBezTo>
                    <a:pt x="1064065" y="625440"/>
                    <a:pt x="803737" y="635063"/>
                    <a:pt x="673154" y="627864"/>
                  </a:cubicBezTo>
                  <a:cubicBezTo>
                    <a:pt x="542571" y="620665"/>
                    <a:pt x="300353" y="634930"/>
                    <a:pt x="0" y="627864"/>
                  </a:cubicBezTo>
                  <a:cubicBezTo>
                    <a:pt x="4945" y="388766"/>
                    <a:pt x="-7075" y="126566"/>
                    <a:pt x="0" y="0"/>
                  </a:cubicBezTo>
                  <a:close/>
                </a:path>
                <a:path w="2404120" h="627864" stroke="0" extrusionOk="0">
                  <a:moveTo>
                    <a:pt x="0" y="0"/>
                  </a:moveTo>
                  <a:cubicBezTo>
                    <a:pt x="296027" y="28109"/>
                    <a:pt x="493503" y="3476"/>
                    <a:pt x="625071" y="0"/>
                  </a:cubicBezTo>
                  <a:cubicBezTo>
                    <a:pt x="756639" y="-3476"/>
                    <a:pt x="1034036" y="-15910"/>
                    <a:pt x="1178019" y="0"/>
                  </a:cubicBezTo>
                  <a:cubicBezTo>
                    <a:pt x="1322002" y="15910"/>
                    <a:pt x="1579778" y="-8051"/>
                    <a:pt x="1827131" y="0"/>
                  </a:cubicBezTo>
                  <a:cubicBezTo>
                    <a:pt x="2074484" y="8051"/>
                    <a:pt x="2147689" y="-12958"/>
                    <a:pt x="2404120" y="0"/>
                  </a:cubicBezTo>
                  <a:cubicBezTo>
                    <a:pt x="2373508" y="272940"/>
                    <a:pt x="2392888" y="355641"/>
                    <a:pt x="2404120" y="627864"/>
                  </a:cubicBezTo>
                  <a:cubicBezTo>
                    <a:pt x="2124175" y="636745"/>
                    <a:pt x="1971451" y="614850"/>
                    <a:pt x="1827131" y="627864"/>
                  </a:cubicBezTo>
                  <a:cubicBezTo>
                    <a:pt x="1682811" y="640878"/>
                    <a:pt x="1393882" y="606063"/>
                    <a:pt x="1202060" y="627864"/>
                  </a:cubicBezTo>
                  <a:cubicBezTo>
                    <a:pt x="1010238" y="649665"/>
                    <a:pt x="868949" y="632454"/>
                    <a:pt x="673154" y="627864"/>
                  </a:cubicBezTo>
                  <a:cubicBezTo>
                    <a:pt x="477359" y="623274"/>
                    <a:pt x="328685" y="605574"/>
                    <a:pt x="0" y="627864"/>
                  </a:cubicBezTo>
                  <a:cubicBezTo>
                    <a:pt x="-7918" y="388440"/>
                    <a:pt x="10804" y="143725"/>
                    <a:pt x="0" y="0"/>
                  </a:cubicBezTo>
                  <a:close/>
                </a:path>
              </a:pathLst>
            </a:custGeom>
            <a:solidFill>
              <a:srgbClr val="D2D2D2"/>
            </a:solidFill>
            <a:ln>
              <a:solidFill>
                <a:schemeClr val="tx1"/>
              </a:solidFill>
              <a:extLst>
                <a:ext uri="{C807C97D-BFC1-408E-A445-0C87EB9F89A2}">
                  <ask:lineSketchStyleProps xmlns:ask="http://schemas.microsoft.com/office/drawing/2018/sketchyshapes" sd="2177863600">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Event callbacks</a:t>
              </a:r>
            </a:p>
          </p:txBody>
        </p:sp>
        <p:cxnSp>
          <p:nvCxnSpPr>
            <p:cNvPr id="54" name="Straight Arrow Connector 53">
              <a:extLst>
                <a:ext uri="{FF2B5EF4-FFF2-40B4-BE49-F238E27FC236}">
                  <a16:creationId xmlns:a16="http://schemas.microsoft.com/office/drawing/2014/main" id="{1EFA0B33-1CA9-4699-A9E9-E50DB5A45AAD}"/>
                </a:ext>
              </a:extLst>
            </p:cNvPr>
            <p:cNvCxnSpPr>
              <a:cxnSpLocks/>
              <a:stCxn id="16" idx="2"/>
            </p:cNvCxnSpPr>
            <p:nvPr/>
          </p:nvCxnSpPr>
          <p:spPr>
            <a:xfrm>
              <a:off x="3221715" y="2571660"/>
              <a:ext cx="1137911" cy="680973"/>
            </a:xfrm>
            <a:prstGeom prst="straightConnector1">
              <a:avLst/>
            </a:prstGeom>
            <a:ln w="38100" cap="rnd">
              <a:solidFill>
                <a:srgbClr val="73737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623447EB-1385-4794-85C5-8B2076F4C29B}"/>
              </a:ext>
            </a:extLst>
          </p:cNvPr>
          <p:cNvGrpSpPr/>
          <p:nvPr/>
        </p:nvGrpSpPr>
        <p:grpSpPr>
          <a:xfrm>
            <a:off x="3641900" y="1176142"/>
            <a:ext cx="1880323" cy="1909453"/>
            <a:chOff x="3641900" y="1176142"/>
            <a:chExt cx="1880323" cy="1909453"/>
          </a:xfrm>
        </p:grpSpPr>
        <p:sp>
          <p:nvSpPr>
            <p:cNvPr id="12" name="TextBox 11">
              <a:extLst>
                <a:ext uri="{FF2B5EF4-FFF2-40B4-BE49-F238E27FC236}">
                  <a16:creationId xmlns:a16="http://schemas.microsoft.com/office/drawing/2014/main" id="{B35C0790-ADF4-4CC9-BBAB-B8D806C6A662}"/>
                </a:ext>
              </a:extLst>
            </p:cNvPr>
            <p:cNvSpPr txBox="1"/>
            <p:nvPr/>
          </p:nvSpPr>
          <p:spPr>
            <a:xfrm>
              <a:off x="3641900" y="1176142"/>
              <a:ext cx="1880323" cy="627864"/>
            </a:xfrm>
            <a:custGeom>
              <a:avLst/>
              <a:gdLst>
                <a:gd name="connsiteX0" fmla="*/ 0 w 1880323"/>
                <a:gd name="connsiteY0" fmla="*/ 0 h 627864"/>
                <a:gd name="connsiteX1" fmla="*/ 570365 w 1880323"/>
                <a:gd name="connsiteY1" fmla="*/ 0 h 627864"/>
                <a:gd name="connsiteX2" fmla="*/ 1159533 w 1880323"/>
                <a:gd name="connsiteY2" fmla="*/ 0 h 627864"/>
                <a:gd name="connsiteX3" fmla="*/ 1880323 w 1880323"/>
                <a:gd name="connsiteY3" fmla="*/ 0 h 627864"/>
                <a:gd name="connsiteX4" fmla="*/ 1880323 w 1880323"/>
                <a:gd name="connsiteY4" fmla="*/ 627864 h 627864"/>
                <a:gd name="connsiteX5" fmla="*/ 1291155 w 1880323"/>
                <a:gd name="connsiteY5" fmla="*/ 627864 h 627864"/>
                <a:gd name="connsiteX6" fmla="*/ 683184 w 1880323"/>
                <a:gd name="connsiteY6" fmla="*/ 627864 h 627864"/>
                <a:gd name="connsiteX7" fmla="*/ 0 w 1880323"/>
                <a:gd name="connsiteY7" fmla="*/ 627864 h 627864"/>
                <a:gd name="connsiteX8" fmla="*/ 0 w 1880323"/>
                <a:gd name="connsiteY8"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0323" h="627864" fill="none" extrusionOk="0">
                  <a:moveTo>
                    <a:pt x="0" y="0"/>
                  </a:moveTo>
                  <a:cubicBezTo>
                    <a:pt x="226532" y="-9900"/>
                    <a:pt x="422179" y="9706"/>
                    <a:pt x="570365" y="0"/>
                  </a:cubicBezTo>
                  <a:cubicBezTo>
                    <a:pt x="718551" y="-9706"/>
                    <a:pt x="941013" y="13084"/>
                    <a:pt x="1159533" y="0"/>
                  </a:cubicBezTo>
                  <a:cubicBezTo>
                    <a:pt x="1378053" y="-13084"/>
                    <a:pt x="1570462" y="-18437"/>
                    <a:pt x="1880323" y="0"/>
                  </a:cubicBezTo>
                  <a:cubicBezTo>
                    <a:pt x="1873694" y="198738"/>
                    <a:pt x="1891587" y="485205"/>
                    <a:pt x="1880323" y="627864"/>
                  </a:cubicBezTo>
                  <a:cubicBezTo>
                    <a:pt x="1653220" y="654536"/>
                    <a:pt x="1531594" y="642291"/>
                    <a:pt x="1291155" y="627864"/>
                  </a:cubicBezTo>
                  <a:cubicBezTo>
                    <a:pt x="1050716" y="613437"/>
                    <a:pt x="915808" y="627265"/>
                    <a:pt x="683184" y="627864"/>
                  </a:cubicBezTo>
                  <a:cubicBezTo>
                    <a:pt x="450560" y="628463"/>
                    <a:pt x="324362" y="613019"/>
                    <a:pt x="0" y="627864"/>
                  </a:cubicBezTo>
                  <a:cubicBezTo>
                    <a:pt x="-22431" y="465038"/>
                    <a:pt x="-10758" y="305333"/>
                    <a:pt x="0" y="0"/>
                  </a:cubicBezTo>
                  <a:close/>
                </a:path>
                <a:path w="1880323" h="627864" stroke="0" extrusionOk="0">
                  <a:moveTo>
                    <a:pt x="0" y="0"/>
                  </a:moveTo>
                  <a:cubicBezTo>
                    <a:pt x="206120" y="24188"/>
                    <a:pt x="441525" y="20319"/>
                    <a:pt x="570365" y="0"/>
                  </a:cubicBezTo>
                  <a:cubicBezTo>
                    <a:pt x="699205" y="-20319"/>
                    <a:pt x="963048" y="209"/>
                    <a:pt x="1197139" y="0"/>
                  </a:cubicBezTo>
                  <a:cubicBezTo>
                    <a:pt x="1431230" y="-209"/>
                    <a:pt x="1618243" y="-6260"/>
                    <a:pt x="1880323" y="0"/>
                  </a:cubicBezTo>
                  <a:cubicBezTo>
                    <a:pt x="1901155" y="243926"/>
                    <a:pt x="1886213" y="358715"/>
                    <a:pt x="1880323" y="627864"/>
                  </a:cubicBezTo>
                  <a:cubicBezTo>
                    <a:pt x="1664261" y="602491"/>
                    <a:pt x="1462099" y="654475"/>
                    <a:pt x="1234745" y="627864"/>
                  </a:cubicBezTo>
                  <a:cubicBezTo>
                    <a:pt x="1007391" y="601253"/>
                    <a:pt x="770303" y="604736"/>
                    <a:pt x="607971" y="627864"/>
                  </a:cubicBezTo>
                  <a:cubicBezTo>
                    <a:pt x="445639" y="650992"/>
                    <a:pt x="162652" y="654454"/>
                    <a:pt x="0" y="627864"/>
                  </a:cubicBezTo>
                  <a:cubicBezTo>
                    <a:pt x="8909" y="379570"/>
                    <a:pt x="-3941" y="155222"/>
                    <a:pt x="0" y="0"/>
                  </a:cubicBezTo>
                  <a:close/>
                </a:path>
              </a:pathLst>
            </a:custGeom>
            <a:solidFill>
              <a:srgbClr val="D2D2D2"/>
            </a:solidFill>
            <a:ln>
              <a:solidFill>
                <a:schemeClr val="tx1"/>
              </a:solidFill>
              <a:extLst>
                <a:ext uri="{C807C97D-BFC1-408E-A445-0C87EB9F89A2}">
                  <ask:lineSketchStyleProps xmlns:ask="http://schemas.microsoft.com/office/drawing/2018/sketchyshapes" sd="2321297719">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Parameters</a:t>
              </a:r>
            </a:p>
          </p:txBody>
        </p:sp>
        <p:cxnSp>
          <p:nvCxnSpPr>
            <p:cNvPr id="58" name="Straight Arrow Connector 57">
              <a:extLst>
                <a:ext uri="{FF2B5EF4-FFF2-40B4-BE49-F238E27FC236}">
                  <a16:creationId xmlns:a16="http://schemas.microsoft.com/office/drawing/2014/main" id="{F4721B74-9C85-436B-A0EC-33831F0F8CC0}"/>
                </a:ext>
              </a:extLst>
            </p:cNvPr>
            <p:cNvCxnSpPr>
              <a:cxnSpLocks/>
              <a:stCxn id="12" idx="2"/>
            </p:cNvCxnSpPr>
            <p:nvPr/>
          </p:nvCxnSpPr>
          <p:spPr>
            <a:xfrm>
              <a:off x="4582062" y="1804006"/>
              <a:ext cx="614380" cy="1281589"/>
            </a:xfrm>
            <a:prstGeom prst="straightConnector1">
              <a:avLst/>
            </a:prstGeom>
            <a:ln w="38100" cap="rnd">
              <a:solidFill>
                <a:srgbClr val="73737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3EB6CC76-D252-4DF3-BC8F-8F841F8347AB}"/>
              </a:ext>
            </a:extLst>
          </p:cNvPr>
          <p:cNvGrpSpPr/>
          <p:nvPr/>
        </p:nvGrpSpPr>
        <p:grpSpPr>
          <a:xfrm>
            <a:off x="4389061" y="3930625"/>
            <a:ext cx="2539862" cy="2120665"/>
            <a:chOff x="4084261" y="3930625"/>
            <a:chExt cx="2539862" cy="2120665"/>
          </a:xfrm>
        </p:grpSpPr>
        <p:sp>
          <p:nvSpPr>
            <p:cNvPr id="66" name="TextBox 65">
              <a:extLst>
                <a:ext uri="{FF2B5EF4-FFF2-40B4-BE49-F238E27FC236}">
                  <a16:creationId xmlns:a16="http://schemas.microsoft.com/office/drawing/2014/main" id="{F0ACE1AD-3B31-4C80-B88B-AB0D5E5385A1}"/>
                </a:ext>
              </a:extLst>
            </p:cNvPr>
            <p:cNvSpPr txBox="1"/>
            <p:nvPr/>
          </p:nvSpPr>
          <p:spPr>
            <a:xfrm>
              <a:off x="4084261" y="5423426"/>
              <a:ext cx="2539862" cy="627864"/>
            </a:xfrm>
            <a:custGeom>
              <a:avLst/>
              <a:gdLst>
                <a:gd name="connsiteX0" fmla="*/ 0 w 2539862"/>
                <a:gd name="connsiteY0" fmla="*/ 0 h 627864"/>
                <a:gd name="connsiteX1" fmla="*/ 609567 w 2539862"/>
                <a:gd name="connsiteY1" fmla="*/ 0 h 627864"/>
                <a:gd name="connsiteX2" fmla="*/ 1193735 w 2539862"/>
                <a:gd name="connsiteY2" fmla="*/ 0 h 627864"/>
                <a:gd name="connsiteX3" fmla="*/ 1777903 w 2539862"/>
                <a:gd name="connsiteY3" fmla="*/ 0 h 627864"/>
                <a:gd name="connsiteX4" fmla="*/ 2539862 w 2539862"/>
                <a:gd name="connsiteY4" fmla="*/ 0 h 627864"/>
                <a:gd name="connsiteX5" fmla="*/ 2539862 w 2539862"/>
                <a:gd name="connsiteY5" fmla="*/ 627864 h 627864"/>
                <a:gd name="connsiteX6" fmla="*/ 1904897 w 2539862"/>
                <a:gd name="connsiteY6" fmla="*/ 627864 h 627864"/>
                <a:gd name="connsiteX7" fmla="*/ 1320728 w 2539862"/>
                <a:gd name="connsiteY7" fmla="*/ 627864 h 627864"/>
                <a:gd name="connsiteX8" fmla="*/ 660364 w 2539862"/>
                <a:gd name="connsiteY8" fmla="*/ 627864 h 627864"/>
                <a:gd name="connsiteX9" fmla="*/ 0 w 2539862"/>
                <a:gd name="connsiteY9" fmla="*/ 627864 h 627864"/>
                <a:gd name="connsiteX10" fmla="*/ 0 w 2539862"/>
                <a:gd name="connsiteY10"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862" h="627864" fill="none" extrusionOk="0">
                  <a:moveTo>
                    <a:pt x="0" y="0"/>
                  </a:moveTo>
                  <a:cubicBezTo>
                    <a:pt x="184787" y="-30137"/>
                    <a:pt x="389252" y="23089"/>
                    <a:pt x="609567" y="0"/>
                  </a:cubicBezTo>
                  <a:cubicBezTo>
                    <a:pt x="829882" y="-23089"/>
                    <a:pt x="1037678" y="-9812"/>
                    <a:pt x="1193735" y="0"/>
                  </a:cubicBezTo>
                  <a:cubicBezTo>
                    <a:pt x="1349792" y="9812"/>
                    <a:pt x="1565082" y="-5299"/>
                    <a:pt x="1777903" y="0"/>
                  </a:cubicBezTo>
                  <a:cubicBezTo>
                    <a:pt x="1990724" y="5299"/>
                    <a:pt x="2175463" y="-37750"/>
                    <a:pt x="2539862" y="0"/>
                  </a:cubicBezTo>
                  <a:cubicBezTo>
                    <a:pt x="2539672" y="224537"/>
                    <a:pt x="2518562" y="332483"/>
                    <a:pt x="2539862" y="627864"/>
                  </a:cubicBezTo>
                  <a:cubicBezTo>
                    <a:pt x="2224664" y="647994"/>
                    <a:pt x="2145291" y="622159"/>
                    <a:pt x="1904897" y="627864"/>
                  </a:cubicBezTo>
                  <a:cubicBezTo>
                    <a:pt x="1664503" y="633569"/>
                    <a:pt x="1597396" y="640144"/>
                    <a:pt x="1320728" y="627864"/>
                  </a:cubicBezTo>
                  <a:cubicBezTo>
                    <a:pt x="1044060" y="615584"/>
                    <a:pt x="825153" y="636503"/>
                    <a:pt x="660364" y="627864"/>
                  </a:cubicBezTo>
                  <a:cubicBezTo>
                    <a:pt x="495575" y="619225"/>
                    <a:pt x="152371" y="630038"/>
                    <a:pt x="0" y="627864"/>
                  </a:cubicBezTo>
                  <a:cubicBezTo>
                    <a:pt x="-8059" y="357856"/>
                    <a:pt x="2420" y="207358"/>
                    <a:pt x="0" y="0"/>
                  </a:cubicBezTo>
                  <a:close/>
                </a:path>
                <a:path w="2539862" h="627864" stroke="0" extrusionOk="0">
                  <a:moveTo>
                    <a:pt x="0" y="0"/>
                  </a:moveTo>
                  <a:cubicBezTo>
                    <a:pt x="227117" y="19049"/>
                    <a:pt x="324739" y="14747"/>
                    <a:pt x="634966" y="0"/>
                  </a:cubicBezTo>
                  <a:cubicBezTo>
                    <a:pt x="945193" y="-14747"/>
                    <a:pt x="1009211" y="22354"/>
                    <a:pt x="1219134" y="0"/>
                  </a:cubicBezTo>
                  <a:cubicBezTo>
                    <a:pt x="1429057" y="-22354"/>
                    <a:pt x="1696911" y="-21643"/>
                    <a:pt x="1828701" y="0"/>
                  </a:cubicBezTo>
                  <a:cubicBezTo>
                    <a:pt x="1960491" y="21643"/>
                    <a:pt x="2338288" y="-30693"/>
                    <a:pt x="2539862" y="0"/>
                  </a:cubicBezTo>
                  <a:cubicBezTo>
                    <a:pt x="2546213" y="284756"/>
                    <a:pt x="2565020" y="445373"/>
                    <a:pt x="2539862" y="627864"/>
                  </a:cubicBezTo>
                  <a:cubicBezTo>
                    <a:pt x="2227034" y="635894"/>
                    <a:pt x="1993394" y="626998"/>
                    <a:pt x="1854099" y="627864"/>
                  </a:cubicBezTo>
                  <a:cubicBezTo>
                    <a:pt x="1714804" y="628730"/>
                    <a:pt x="1548134" y="637261"/>
                    <a:pt x="1295330" y="627864"/>
                  </a:cubicBezTo>
                  <a:cubicBezTo>
                    <a:pt x="1042526" y="618467"/>
                    <a:pt x="943277" y="656570"/>
                    <a:pt x="634966" y="627864"/>
                  </a:cubicBezTo>
                  <a:cubicBezTo>
                    <a:pt x="326655" y="599158"/>
                    <a:pt x="146534" y="652481"/>
                    <a:pt x="0" y="627864"/>
                  </a:cubicBezTo>
                  <a:cubicBezTo>
                    <a:pt x="5886" y="471016"/>
                    <a:pt x="-2927" y="261985"/>
                    <a:pt x="0" y="0"/>
                  </a:cubicBezTo>
                  <a:close/>
                </a:path>
              </a:pathLst>
            </a:custGeom>
            <a:solidFill>
              <a:srgbClr val="5C2D91"/>
            </a:solidFill>
            <a:ln>
              <a:solidFill>
                <a:schemeClr val="tx1"/>
              </a:solidFill>
              <a:extLst>
                <a:ext uri="{C807C97D-BFC1-408E-A445-0C87EB9F89A2}">
                  <ask:lineSketchStyleProps xmlns:ask="http://schemas.microsoft.com/office/drawing/2018/sketchyshapes" sd="140341275">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Invoke methods</a:t>
              </a:r>
            </a:p>
          </p:txBody>
        </p:sp>
        <p:cxnSp>
          <p:nvCxnSpPr>
            <p:cNvPr id="68" name="Straight Arrow Connector 67">
              <a:extLst>
                <a:ext uri="{FF2B5EF4-FFF2-40B4-BE49-F238E27FC236}">
                  <a16:creationId xmlns:a16="http://schemas.microsoft.com/office/drawing/2014/main" id="{E3208882-AD38-42EE-99BA-A7A936104FC7}"/>
                </a:ext>
              </a:extLst>
            </p:cNvPr>
            <p:cNvCxnSpPr>
              <a:cxnSpLocks/>
              <a:stCxn id="66" idx="0"/>
            </p:cNvCxnSpPr>
            <p:nvPr/>
          </p:nvCxnSpPr>
          <p:spPr>
            <a:xfrm flipV="1">
              <a:off x="5354192" y="3930625"/>
              <a:ext cx="444431" cy="1492801"/>
            </a:xfrm>
            <a:prstGeom prst="straightConnector1">
              <a:avLst/>
            </a:prstGeom>
            <a:ln w="38100" cap="rnd">
              <a:solidFill>
                <a:srgbClr val="5C2D9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7E8198D7-7EE1-40F6-8FC7-DE9848B0BA46}"/>
              </a:ext>
            </a:extLst>
          </p:cNvPr>
          <p:cNvGrpSpPr/>
          <p:nvPr/>
        </p:nvGrpSpPr>
        <p:grpSpPr>
          <a:xfrm>
            <a:off x="5133700" y="3906875"/>
            <a:ext cx="4297523" cy="2880768"/>
            <a:chOff x="5133700" y="3906875"/>
            <a:chExt cx="4297523" cy="2880768"/>
          </a:xfrm>
        </p:grpSpPr>
        <p:sp>
          <p:nvSpPr>
            <p:cNvPr id="18" name="TextBox 17">
              <a:extLst>
                <a:ext uri="{FF2B5EF4-FFF2-40B4-BE49-F238E27FC236}">
                  <a16:creationId xmlns:a16="http://schemas.microsoft.com/office/drawing/2014/main" id="{2DCADAD4-8391-4375-B73C-C3A5621BEB55}"/>
                </a:ext>
              </a:extLst>
            </p:cNvPr>
            <p:cNvSpPr txBox="1"/>
            <p:nvPr/>
          </p:nvSpPr>
          <p:spPr>
            <a:xfrm>
              <a:off x="5133700" y="6159779"/>
              <a:ext cx="4297523" cy="627864"/>
            </a:xfrm>
            <a:custGeom>
              <a:avLst/>
              <a:gdLst>
                <a:gd name="connsiteX0" fmla="*/ 0 w 4297523"/>
                <a:gd name="connsiteY0" fmla="*/ 0 h 627864"/>
                <a:gd name="connsiteX1" fmla="*/ 527981 w 4297523"/>
                <a:gd name="connsiteY1" fmla="*/ 0 h 627864"/>
                <a:gd name="connsiteX2" fmla="*/ 1141913 w 4297523"/>
                <a:gd name="connsiteY2" fmla="*/ 0 h 627864"/>
                <a:gd name="connsiteX3" fmla="*/ 1669895 w 4297523"/>
                <a:gd name="connsiteY3" fmla="*/ 0 h 627864"/>
                <a:gd name="connsiteX4" fmla="*/ 2240851 w 4297523"/>
                <a:gd name="connsiteY4" fmla="*/ 0 h 627864"/>
                <a:gd name="connsiteX5" fmla="*/ 2725857 w 4297523"/>
                <a:gd name="connsiteY5" fmla="*/ 0 h 627864"/>
                <a:gd name="connsiteX6" fmla="*/ 3210864 w 4297523"/>
                <a:gd name="connsiteY6" fmla="*/ 0 h 627864"/>
                <a:gd name="connsiteX7" fmla="*/ 4297523 w 4297523"/>
                <a:gd name="connsiteY7" fmla="*/ 0 h 627864"/>
                <a:gd name="connsiteX8" fmla="*/ 4297523 w 4297523"/>
                <a:gd name="connsiteY8" fmla="*/ 627864 h 627864"/>
                <a:gd name="connsiteX9" fmla="*/ 3812517 w 4297523"/>
                <a:gd name="connsiteY9" fmla="*/ 627864 h 627864"/>
                <a:gd name="connsiteX10" fmla="*/ 3198585 w 4297523"/>
                <a:gd name="connsiteY10" fmla="*/ 627864 h 627864"/>
                <a:gd name="connsiteX11" fmla="*/ 2670604 w 4297523"/>
                <a:gd name="connsiteY11" fmla="*/ 627864 h 627864"/>
                <a:gd name="connsiteX12" fmla="*/ 1970721 w 4297523"/>
                <a:gd name="connsiteY12" fmla="*/ 627864 h 627864"/>
                <a:gd name="connsiteX13" fmla="*/ 1313814 w 4297523"/>
                <a:gd name="connsiteY13" fmla="*/ 627864 h 627864"/>
                <a:gd name="connsiteX14" fmla="*/ 742858 w 4297523"/>
                <a:gd name="connsiteY14" fmla="*/ 627864 h 627864"/>
                <a:gd name="connsiteX15" fmla="*/ 0 w 4297523"/>
                <a:gd name="connsiteY15" fmla="*/ 627864 h 627864"/>
                <a:gd name="connsiteX16" fmla="*/ 0 w 4297523"/>
                <a:gd name="connsiteY16"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97523" h="627864" fill="none" extrusionOk="0">
                  <a:moveTo>
                    <a:pt x="0" y="0"/>
                  </a:moveTo>
                  <a:cubicBezTo>
                    <a:pt x="195638" y="-24425"/>
                    <a:pt x="353013" y="-24004"/>
                    <a:pt x="527981" y="0"/>
                  </a:cubicBezTo>
                  <a:cubicBezTo>
                    <a:pt x="702949" y="24004"/>
                    <a:pt x="915324" y="-19745"/>
                    <a:pt x="1141913" y="0"/>
                  </a:cubicBezTo>
                  <a:cubicBezTo>
                    <a:pt x="1368502" y="19745"/>
                    <a:pt x="1472442" y="-9606"/>
                    <a:pt x="1669895" y="0"/>
                  </a:cubicBezTo>
                  <a:cubicBezTo>
                    <a:pt x="1867348" y="9606"/>
                    <a:pt x="2017175" y="-1052"/>
                    <a:pt x="2240851" y="0"/>
                  </a:cubicBezTo>
                  <a:cubicBezTo>
                    <a:pt x="2464527" y="1052"/>
                    <a:pt x="2554607" y="9031"/>
                    <a:pt x="2725857" y="0"/>
                  </a:cubicBezTo>
                  <a:cubicBezTo>
                    <a:pt x="2897107" y="-9031"/>
                    <a:pt x="2985678" y="12068"/>
                    <a:pt x="3210864" y="0"/>
                  </a:cubicBezTo>
                  <a:cubicBezTo>
                    <a:pt x="3436050" y="-12068"/>
                    <a:pt x="3917482" y="42661"/>
                    <a:pt x="4297523" y="0"/>
                  </a:cubicBezTo>
                  <a:cubicBezTo>
                    <a:pt x="4302919" y="146040"/>
                    <a:pt x="4274159" y="376497"/>
                    <a:pt x="4297523" y="627864"/>
                  </a:cubicBezTo>
                  <a:cubicBezTo>
                    <a:pt x="4155784" y="632237"/>
                    <a:pt x="3955225" y="617719"/>
                    <a:pt x="3812517" y="627864"/>
                  </a:cubicBezTo>
                  <a:cubicBezTo>
                    <a:pt x="3669809" y="638009"/>
                    <a:pt x="3436502" y="605136"/>
                    <a:pt x="3198585" y="627864"/>
                  </a:cubicBezTo>
                  <a:cubicBezTo>
                    <a:pt x="2960668" y="650592"/>
                    <a:pt x="2786937" y="646897"/>
                    <a:pt x="2670604" y="627864"/>
                  </a:cubicBezTo>
                  <a:cubicBezTo>
                    <a:pt x="2554271" y="608831"/>
                    <a:pt x="2295729" y="603859"/>
                    <a:pt x="1970721" y="627864"/>
                  </a:cubicBezTo>
                  <a:cubicBezTo>
                    <a:pt x="1645713" y="651869"/>
                    <a:pt x="1639077" y="623207"/>
                    <a:pt x="1313814" y="627864"/>
                  </a:cubicBezTo>
                  <a:cubicBezTo>
                    <a:pt x="988551" y="632521"/>
                    <a:pt x="879920" y="618800"/>
                    <a:pt x="742858" y="627864"/>
                  </a:cubicBezTo>
                  <a:cubicBezTo>
                    <a:pt x="605796" y="636928"/>
                    <a:pt x="290716" y="596528"/>
                    <a:pt x="0" y="627864"/>
                  </a:cubicBezTo>
                  <a:cubicBezTo>
                    <a:pt x="-13931" y="398472"/>
                    <a:pt x="-27007" y="224440"/>
                    <a:pt x="0" y="0"/>
                  </a:cubicBezTo>
                  <a:close/>
                </a:path>
                <a:path w="4297523" h="627864" stroke="0" extrusionOk="0">
                  <a:moveTo>
                    <a:pt x="0" y="0"/>
                  </a:moveTo>
                  <a:cubicBezTo>
                    <a:pt x="289668" y="12930"/>
                    <a:pt x="514803" y="-14748"/>
                    <a:pt x="699882" y="0"/>
                  </a:cubicBezTo>
                  <a:cubicBezTo>
                    <a:pt x="884961" y="14748"/>
                    <a:pt x="1217591" y="16129"/>
                    <a:pt x="1399765" y="0"/>
                  </a:cubicBezTo>
                  <a:cubicBezTo>
                    <a:pt x="1581939" y="-16129"/>
                    <a:pt x="1819836" y="11133"/>
                    <a:pt x="1927746" y="0"/>
                  </a:cubicBezTo>
                  <a:cubicBezTo>
                    <a:pt x="2035656" y="-11133"/>
                    <a:pt x="2371722" y="-29835"/>
                    <a:pt x="2584653" y="0"/>
                  </a:cubicBezTo>
                  <a:cubicBezTo>
                    <a:pt x="2797584" y="29835"/>
                    <a:pt x="2878768" y="11760"/>
                    <a:pt x="3069659" y="0"/>
                  </a:cubicBezTo>
                  <a:cubicBezTo>
                    <a:pt x="3260550" y="-11760"/>
                    <a:pt x="3571021" y="15486"/>
                    <a:pt x="3769542" y="0"/>
                  </a:cubicBezTo>
                  <a:cubicBezTo>
                    <a:pt x="3968063" y="-15486"/>
                    <a:pt x="4156622" y="10261"/>
                    <a:pt x="4297523" y="0"/>
                  </a:cubicBezTo>
                  <a:cubicBezTo>
                    <a:pt x="4282979" y="257967"/>
                    <a:pt x="4272863" y="471446"/>
                    <a:pt x="4297523" y="627864"/>
                  </a:cubicBezTo>
                  <a:cubicBezTo>
                    <a:pt x="4172521" y="609890"/>
                    <a:pt x="4004877" y="650181"/>
                    <a:pt x="3769542" y="627864"/>
                  </a:cubicBezTo>
                  <a:cubicBezTo>
                    <a:pt x="3534207" y="605547"/>
                    <a:pt x="3280858" y="656625"/>
                    <a:pt x="3069659" y="627864"/>
                  </a:cubicBezTo>
                  <a:cubicBezTo>
                    <a:pt x="2858460" y="599103"/>
                    <a:pt x="2710816" y="627896"/>
                    <a:pt x="2584653" y="627864"/>
                  </a:cubicBezTo>
                  <a:cubicBezTo>
                    <a:pt x="2458490" y="627832"/>
                    <a:pt x="2178150" y="599770"/>
                    <a:pt x="1927746" y="627864"/>
                  </a:cubicBezTo>
                  <a:cubicBezTo>
                    <a:pt x="1677342" y="655958"/>
                    <a:pt x="1659895" y="635990"/>
                    <a:pt x="1442740" y="627864"/>
                  </a:cubicBezTo>
                  <a:cubicBezTo>
                    <a:pt x="1225585" y="619738"/>
                    <a:pt x="1081837" y="615950"/>
                    <a:pt x="742858" y="627864"/>
                  </a:cubicBezTo>
                  <a:cubicBezTo>
                    <a:pt x="403879" y="639778"/>
                    <a:pt x="258939" y="591169"/>
                    <a:pt x="0" y="627864"/>
                  </a:cubicBezTo>
                  <a:cubicBezTo>
                    <a:pt x="-14012" y="492553"/>
                    <a:pt x="17957" y="138852"/>
                    <a:pt x="0" y="0"/>
                  </a:cubicBezTo>
                  <a:close/>
                </a:path>
              </a:pathLst>
            </a:custGeom>
            <a:solidFill>
              <a:srgbClr val="5C2D91"/>
            </a:solidFill>
            <a:ln>
              <a:solidFill>
                <a:schemeClr val="tx1"/>
              </a:solidFill>
              <a:extLst>
                <a:ext uri="{C807C97D-BFC1-408E-A445-0C87EB9F89A2}">
                  <ask:lineSketchStyleProps xmlns:ask="http://schemas.microsoft.com/office/drawing/2018/sketchyshapes" sd="3388549436">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Trigger @on-events handlers</a:t>
              </a:r>
            </a:p>
          </p:txBody>
        </p:sp>
        <p:cxnSp>
          <p:nvCxnSpPr>
            <p:cNvPr id="70" name="Straight Arrow Connector 69">
              <a:extLst>
                <a:ext uri="{FF2B5EF4-FFF2-40B4-BE49-F238E27FC236}">
                  <a16:creationId xmlns:a16="http://schemas.microsoft.com/office/drawing/2014/main" id="{2C574795-8068-4194-B7FD-C9B2E8107E20}"/>
                </a:ext>
              </a:extLst>
            </p:cNvPr>
            <p:cNvCxnSpPr>
              <a:cxnSpLocks/>
              <a:stCxn id="18" idx="0"/>
            </p:cNvCxnSpPr>
            <p:nvPr/>
          </p:nvCxnSpPr>
          <p:spPr>
            <a:xfrm flipH="1" flipV="1">
              <a:off x="6475103" y="3906875"/>
              <a:ext cx="807359" cy="2252904"/>
            </a:xfrm>
            <a:prstGeom prst="straightConnector1">
              <a:avLst/>
            </a:prstGeom>
            <a:ln w="38100" cap="rnd">
              <a:solidFill>
                <a:srgbClr val="5C2D9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68F98B76-B017-434C-82E0-9D49EE161630}"/>
              </a:ext>
            </a:extLst>
          </p:cNvPr>
          <p:cNvGrpSpPr/>
          <p:nvPr/>
        </p:nvGrpSpPr>
        <p:grpSpPr>
          <a:xfrm>
            <a:off x="6836672" y="3930827"/>
            <a:ext cx="3246228" cy="2071665"/>
            <a:chOff x="7014472" y="3930827"/>
            <a:chExt cx="3246228" cy="2071665"/>
          </a:xfrm>
        </p:grpSpPr>
        <p:sp>
          <p:nvSpPr>
            <p:cNvPr id="67" name="TextBox 66">
              <a:extLst>
                <a:ext uri="{FF2B5EF4-FFF2-40B4-BE49-F238E27FC236}">
                  <a16:creationId xmlns:a16="http://schemas.microsoft.com/office/drawing/2014/main" id="{64FC8ABE-D7C9-45B0-8D9A-60183E63312E}"/>
                </a:ext>
              </a:extLst>
            </p:cNvPr>
            <p:cNvSpPr txBox="1"/>
            <p:nvPr/>
          </p:nvSpPr>
          <p:spPr>
            <a:xfrm>
              <a:off x="7579838" y="5374628"/>
              <a:ext cx="2680862" cy="627864"/>
            </a:xfrm>
            <a:custGeom>
              <a:avLst/>
              <a:gdLst>
                <a:gd name="connsiteX0" fmla="*/ 0 w 2680862"/>
                <a:gd name="connsiteY0" fmla="*/ 0 h 627864"/>
                <a:gd name="connsiteX1" fmla="*/ 616598 w 2680862"/>
                <a:gd name="connsiteY1" fmla="*/ 0 h 627864"/>
                <a:gd name="connsiteX2" fmla="*/ 1286814 w 2680862"/>
                <a:gd name="connsiteY2" fmla="*/ 0 h 627864"/>
                <a:gd name="connsiteX3" fmla="*/ 1876603 w 2680862"/>
                <a:gd name="connsiteY3" fmla="*/ 0 h 627864"/>
                <a:gd name="connsiteX4" fmla="*/ 2680862 w 2680862"/>
                <a:gd name="connsiteY4" fmla="*/ 0 h 627864"/>
                <a:gd name="connsiteX5" fmla="*/ 2680862 w 2680862"/>
                <a:gd name="connsiteY5" fmla="*/ 627864 h 627864"/>
                <a:gd name="connsiteX6" fmla="*/ 2064264 w 2680862"/>
                <a:gd name="connsiteY6" fmla="*/ 627864 h 627864"/>
                <a:gd name="connsiteX7" fmla="*/ 1367240 w 2680862"/>
                <a:gd name="connsiteY7" fmla="*/ 627864 h 627864"/>
                <a:gd name="connsiteX8" fmla="*/ 750641 w 2680862"/>
                <a:gd name="connsiteY8" fmla="*/ 627864 h 627864"/>
                <a:gd name="connsiteX9" fmla="*/ 0 w 2680862"/>
                <a:gd name="connsiteY9" fmla="*/ 627864 h 627864"/>
                <a:gd name="connsiteX10" fmla="*/ 0 w 2680862"/>
                <a:gd name="connsiteY10"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80862" h="627864" fill="none" extrusionOk="0">
                  <a:moveTo>
                    <a:pt x="0" y="0"/>
                  </a:moveTo>
                  <a:cubicBezTo>
                    <a:pt x="207775" y="5794"/>
                    <a:pt x="398976" y="-24512"/>
                    <a:pt x="616598" y="0"/>
                  </a:cubicBezTo>
                  <a:cubicBezTo>
                    <a:pt x="834220" y="24512"/>
                    <a:pt x="963872" y="26158"/>
                    <a:pt x="1286814" y="0"/>
                  </a:cubicBezTo>
                  <a:cubicBezTo>
                    <a:pt x="1609756" y="-26158"/>
                    <a:pt x="1675164" y="-27019"/>
                    <a:pt x="1876603" y="0"/>
                  </a:cubicBezTo>
                  <a:cubicBezTo>
                    <a:pt x="2078042" y="27019"/>
                    <a:pt x="2446828" y="-3701"/>
                    <a:pt x="2680862" y="0"/>
                  </a:cubicBezTo>
                  <a:cubicBezTo>
                    <a:pt x="2702798" y="191361"/>
                    <a:pt x="2664600" y="383036"/>
                    <a:pt x="2680862" y="627864"/>
                  </a:cubicBezTo>
                  <a:cubicBezTo>
                    <a:pt x="2390545" y="598579"/>
                    <a:pt x="2237320" y="607963"/>
                    <a:pt x="2064264" y="627864"/>
                  </a:cubicBezTo>
                  <a:cubicBezTo>
                    <a:pt x="1891208" y="647765"/>
                    <a:pt x="1688292" y="604721"/>
                    <a:pt x="1367240" y="627864"/>
                  </a:cubicBezTo>
                  <a:cubicBezTo>
                    <a:pt x="1046188" y="651007"/>
                    <a:pt x="1015955" y="613932"/>
                    <a:pt x="750641" y="627864"/>
                  </a:cubicBezTo>
                  <a:cubicBezTo>
                    <a:pt x="485327" y="641796"/>
                    <a:pt x="356950" y="625113"/>
                    <a:pt x="0" y="627864"/>
                  </a:cubicBezTo>
                  <a:cubicBezTo>
                    <a:pt x="-28626" y="482686"/>
                    <a:pt x="22271" y="192734"/>
                    <a:pt x="0" y="0"/>
                  </a:cubicBezTo>
                  <a:close/>
                </a:path>
                <a:path w="2680862" h="627864" stroke="0" extrusionOk="0">
                  <a:moveTo>
                    <a:pt x="0" y="0"/>
                  </a:moveTo>
                  <a:cubicBezTo>
                    <a:pt x="239529" y="-711"/>
                    <a:pt x="476266" y="8317"/>
                    <a:pt x="616598" y="0"/>
                  </a:cubicBezTo>
                  <a:cubicBezTo>
                    <a:pt x="756930" y="-8317"/>
                    <a:pt x="1002475" y="2801"/>
                    <a:pt x="1340431" y="0"/>
                  </a:cubicBezTo>
                  <a:cubicBezTo>
                    <a:pt x="1678387" y="-2801"/>
                    <a:pt x="1758443" y="15350"/>
                    <a:pt x="2010647" y="0"/>
                  </a:cubicBezTo>
                  <a:cubicBezTo>
                    <a:pt x="2262851" y="-15350"/>
                    <a:pt x="2457039" y="-16615"/>
                    <a:pt x="2680862" y="0"/>
                  </a:cubicBezTo>
                  <a:cubicBezTo>
                    <a:pt x="2702875" y="305314"/>
                    <a:pt x="2711777" y="488452"/>
                    <a:pt x="2680862" y="627864"/>
                  </a:cubicBezTo>
                  <a:cubicBezTo>
                    <a:pt x="2400869" y="608980"/>
                    <a:pt x="2353023" y="633952"/>
                    <a:pt x="2091072" y="627864"/>
                  </a:cubicBezTo>
                  <a:cubicBezTo>
                    <a:pt x="1829121" y="621777"/>
                    <a:pt x="1684348" y="610718"/>
                    <a:pt x="1367240" y="627864"/>
                  </a:cubicBezTo>
                  <a:cubicBezTo>
                    <a:pt x="1050132" y="645010"/>
                    <a:pt x="980183" y="633413"/>
                    <a:pt x="777450" y="627864"/>
                  </a:cubicBezTo>
                  <a:cubicBezTo>
                    <a:pt x="574717" y="622316"/>
                    <a:pt x="298874" y="644633"/>
                    <a:pt x="0" y="627864"/>
                  </a:cubicBezTo>
                  <a:cubicBezTo>
                    <a:pt x="23329" y="416443"/>
                    <a:pt x="8707" y="248081"/>
                    <a:pt x="0" y="0"/>
                  </a:cubicBezTo>
                  <a:close/>
                </a:path>
              </a:pathLst>
            </a:custGeom>
            <a:solidFill>
              <a:srgbClr val="5C2D91"/>
            </a:solidFill>
            <a:ln>
              <a:solidFill>
                <a:schemeClr val="tx1"/>
              </a:solidFill>
              <a:extLst>
                <a:ext uri="{C807C97D-BFC1-408E-A445-0C87EB9F89A2}">
                  <ask:lineSketchStyleProps xmlns:ask="http://schemas.microsoft.com/office/drawing/2018/sketchyshapes" sd="3976103841">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Invoke (re)render</a:t>
              </a:r>
            </a:p>
          </p:txBody>
        </p:sp>
        <p:cxnSp>
          <p:nvCxnSpPr>
            <p:cNvPr id="72" name="Straight Arrow Connector 71">
              <a:extLst>
                <a:ext uri="{FF2B5EF4-FFF2-40B4-BE49-F238E27FC236}">
                  <a16:creationId xmlns:a16="http://schemas.microsoft.com/office/drawing/2014/main" id="{DBE043D5-D48F-4C0F-B87F-5ED2A7923E3D}"/>
                </a:ext>
              </a:extLst>
            </p:cNvPr>
            <p:cNvCxnSpPr>
              <a:cxnSpLocks/>
              <a:stCxn id="67" idx="0"/>
            </p:cNvCxnSpPr>
            <p:nvPr/>
          </p:nvCxnSpPr>
          <p:spPr>
            <a:xfrm flipH="1" flipV="1">
              <a:off x="7014472" y="3930827"/>
              <a:ext cx="1905797" cy="1443801"/>
            </a:xfrm>
            <a:prstGeom prst="straightConnector1">
              <a:avLst/>
            </a:prstGeom>
            <a:ln w="38100" cap="rnd">
              <a:solidFill>
                <a:srgbClr val="5C2D9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256E5FB6-6B1E-432D-B089-C5A07E46FAE0}"/>
              </a:ext>
            </a:extLst>
          </p:cNvPr>
          <p:cNvGrpSpPr/>
          <p:nvPr/>
        </p:nvGrpSpPr>
        <p:grpSpPr>
          <a:xfrm>
            <a:off x="7842636" y="2458886"/>
            <a:ext cx="4338323" cy="793748"/>
            <a:chOff x="5932465" y="2639500"/>
            <a:chExt cx="4338323" cy="793748"/>
          </a:xfrm>
          <a:solidFill>
            <a:srgbClr val="008272"/>
          </a:solidFill>
        </p:grpSpPr>
        <p:sp>
          <p:nvSpPr>
            <p:cNvPr id="81" name="TextBox 80">
              <a:extLst>
                <a:ext uri="{FF2B5EF4-FFF2-40B4-BE49-F238E27FC236}">
                  <a16:creationId xmlns:a16="http://schemas.microsoft.com/office/drawing/2014/main" id="{0A83EF9A-79CC-4412-B5F6-593F79203284}"/>
                </a:ext>
              </a:extLst>
            </p:cNvPr>
            <p:cNvSpPr txBox="1"/>
            <p:nvPr/>
          </p:nvSpPr>
          <p:spPr>
            <a:xfrm>
              <a:off x="6705132" y="2639500"/>
              <a:ext cx="3565656" cy="627864"/>
            </a:xfrm>
            <a:custGeom>
              <a:avLst/>
              <a:gdLst>
                <a:gd name="connsiteX0" fmla="*/ 0 w 3565656"/>
                <a:gd name="connsiteY0" fmla="*/ 0 h 627864"/>
                <a:gd name="connsiteX1" fmla="*/ 629933 w 3565656"/>
                <a:gd name="connsiteY1" fmla="*/ 0 h 627864"/>
                <a:gd name="connsiteX2" fmla="*/ 1152895 w 3565656"/>
                <a:gd name="connsiteY2" fmla="*/ 0 h 627864"/>
                <a:gd name="connsiteX3" fmla="*/ 1711515 w 3565656"/>
                <a:gd name="connsiteY3" fmla="*/ 0 h 627864"/>
                <a:gd name="connsiteX4" fmla="*/ 2198821 w 3565656"/>
                <a:gd name="connsiteY4" fmla="*/ 0 h 627864"/>
                <a:gd name="connsiteX5" fmla="*/ 2793097 w 3565656"/>
                <a:gd name="connsiteY5" fmla="*/ 0 h 627864"/>
                <a:gd name="connsiteX6" fmla="*/ 3565656 w 3565656"/>
                <a:gd name="connsiteY6" fmla="*/ 0 h 627864"/>
                <a:gd name="connsiteX7" fmla="*/ 3565656 w 3565656"/>
                <a:gd name="connsiteY7" fmla="*/ 627864 h 627864"/>
                <a:gd name="connsiteX8" fmla="*/ 3042693 w 3565656"/>
                <a:gd name="connsiteY8" fmla="*/ 627864 h 627864"/>
                <a:gd name="connsiteX9" fmla="*/ 2412761 w 3565656"/>
                <a:gd name="connsiteY9" fmla="*/ 627864 h 627864"/>
                <a:gd name="connsiteX10" fmla="*/ 1747171 w 3565656"/>
                <a:gd name="connsiteY10" fmla="*/ 627864 h 627864"/>
                <a:gd name="connsiteX11" fmla="*/ 1224209 w 3565656"/>
                <a:gd name="connsiteY11" fmla="*/ 627864 h 627864"/>
                <a:gd name="connsiteX12" fmla="*/ 665589 w 3565656"/>
                <a:gd name="connsiteY12" fmla="*/ 627864 h 627864"/>
                <a:gd name="connsiteX13" fmla="*/ 0 w 3565656"/>
                <a:gd name="connsiteY13" fmla="*/ 627864 h 627864"/>
                <a:gd name="connsiteX14" fmla="*/ 0 w 3565656"/>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5656" h="627864" fill="none" extrusionOk="0">
                  <a:moveTo>
                    <a:pt x="0" y="0"/>
                  </a:moveTo>
                  <a:cubicBezTo>
                    <a:pt x="237200" y="6569"/>
                    <a:pt x="419228" y="-20561"/>
                    <a:pt x="629933" y="0"/>
                  </a:cubicBezTo>
                  <a:cubicBezTo>
                    <a:pt x="840638" y="20561"/>
                    <a:pt x="919805" y="-4004"/>
                    <a:pt x="1152895" y="0"/>
                  </a:cubicBezTo>
                  <a:cubicBezTo>
                    <a:pt x="1385985" y="4004"/>
                    <a:pt x="1529606" y="-5890"/>
                    <a:pt x="1711515" y="0"/>
                  </a:cubicBezTo>
                  <a:cubicBezTo>
                    <a:pt x="1893424" y="5890"/>
                    <a:pt x="2088217" y="-23283"/>
                    <a:pt x="2198821" y="0"/>
                  </a:cubicBezTo>
                  <a:cubicBezTo>
                    <a:pt x="2309425" y="23283"/>
                    <a:pt x="2572586" y="-13265"/>
                    <a:pt x="2793097" y="0"/>
                  </a:cubicBezTo>
                  <a:cubicBezTo>
                    <a:pt x="3013608" y="13265"/>
                    <a:pt x="3392714" y="26799"/>
                    <a:pt x="3565656" y="0"/>
                  </a:cubicBezTo>
                  <a:cubicBezTo>
                    <a:pt x="3584462" y="168855"/>
                    <a:pt x="3572074" y="380838"/>
                    <a:pt x="3565656" y="627864"/>
                  </a:cubicBezTo>
                  <a:cubicBezTo>
                    <a:pt x="3313484" y="644097"/>
                    <a:pt x="3199598" y="637731"/>
                    <a:pt x="3042693" y="627864"/>
                  </a:cubicBezTo>
                  <a:cubicBezTo>
                    <a:pt x="2885788" y="617997"/>
                    <a:pt x="2584484" y="646896"/>
                    <a:pt x="2412761" y="627864"/>
                  </a:cubicBezTo>
                  <a:cubicBezTo>
                    <a:pt x="2241038" y="608832"/>
                    <a:pt x="1890444" y="639045"/>
                    <a:pt x="1747171" y="627864"/>
                  </a:cubicBezTo>
                  <a:cubicBezTo>
                    <a:pt x="1603898" y="616684"/>
                    <a:pt x="1421784" y="608126"/>
                    <a:pt x="1224209" y="627864"/>
                  </a:cubicBezTo>
                  <a:cubicBezTo>
                    <a:pt x="1026634" y="647602"/>
                    <a:pt x="915344" y="653913"/>
                    <a:pt x="665589" y="627864"/>
                  </a:cubicBezTo>
                  <a:cubicBezTo>
                    <a:pt x="415834" y="601815"/>
                    <a:pt x="159078" y="617889"/>
                    <a:pt x="0" y="627864"/>
                  </a:cubicBezTo>
                  <a:cubicBezTo>
                    <a:pt x="-14565" y="357869"/>
                    <a:pt x="-21891" y="151813"/>
                    <a:pt x="0" y="0"/>
                  </a:cubicBezTo>
                  <a:close/>
                </a:path>
                <a:path w="3565656" h="627864" stroke="0" extrusionOk="0">
                  <a:moveTo>
                    <a:pt x="0" y="0"/>
                  </a:moveTo>
                  <a:cubicBezTo>
                    <a:pt x="237170" y="12436"/>
                    <a:pt x="298100" y="18421"/>
                    <a:pt x="487306" y="0"/>
                  </a:cubicBezTo>
                  <a:cubicBezTo>
                    <a:pt x="676512" y="-18421"/>
                    <a:pt x="788154" y="-7080"/>
                    <a:pt x="1010269" y="0"/>
                  </a:cubicBezTo>
                  <a:cubicBezTo>
                    <a:pt x="1232384" y="7080"/>
                    <a:pt x="1423478" y="-3417"/>
                    <a:pt x="1604545" y="0"/>
                  </a:cubicBezTo>
                  <a:cubicBezTo>
                    <a:pt x="1785612" y="3417"/>
                    <a:pt x="1938724" y="2309"/>
                    <a:pt x="2127508" y="0"/>
                  </a:cubicBezTo>
                  <a:cubicBezTo>
                    <a:pt x="2316292" y="-2309"/>
                    <a:pt x="2468605" y="24647"/>
                    <a:pt x="2650471" y="0"/>
                  </a:cubicBezTo>
                  <a:cubicBezTo>
                    <a:pt x="2832337" y="-24647"/>
                    <a:pt x="3129305" y="-30703"/>
                    <a:pt x="3565656" y="0"/>
                  </a:cubicBezTo>
                  <a:cubicBezTo>
                    <a:pt x="3569610" y="201764"/>
                    <a:pt x="3535502" y="336455"/>
                    <a:pt x="3565656" y="627864"/>
                  </a:cubicBezTo>
                  <a:cubicBezTo>
                    <a:pt x="3375640" y="619067"/>
                    <a:pt x="3249085" y="642685"/>
                    <a:pt x="3042693" y="627864"/>
                  </a:cubicBezTo>
                  <a:cubicBezTo>
                    <a:pt x="2836301" y="613043"/>
                    <a:pt x="2647965" y="648174"/>
                    <a:pt x="2519730" y="627864"/>
                  </a:cubicBezTo>
                  <a:cubicBezTo>
                    <a:pt x="2391495" y="607554"/>
                    <a:pt x="2058243" y="654199"/>
                    <a:pt x="1854141" y="627864"/>
                  </a:cubicBezTo>
                  <a:cubicBezTo>
                    <a:pt x="1650039" y="601529"/>
                    <a:pt x="1421069" y="599069"/>
                    <a:pt x="1259865" y="627864"/>
                  </a:cubicBezTo>
                  <a:cubicBezTo>
                    <a:pt x="1098661" y="656659"/>
                    <a:pt x="956736" y="650133"/>
                    <a:pt x="772559" y="627864"/>
                  </a:cubicBezTo>
                  <a:cubicBezTo>
                    <a:pt x="588382" y="605595"/>
                    <a:pt x="293390" y="625403"/>
                    <a:pt x="0" y="627864"/>
                  </a:cubicBezTo>
                  <a:cubicBezTo>
                    <a:pt x="28628" y="321790"/>
                    <a:pt x="-24769" y="240287"/>
                    <a:pt x="0" y="0"/>
                  </a:cubicBezTo>
                  <a:close/>
                </a:path>
              </a:pathLst>
            </a:custGeom>
            <a:grpFill/>
            <a:ln>
              <a:solidFill>
                <a:schemeClr val="tx1"/>
              </a:solidFill>
              <a:extLst>
                <a:ext uri="{C807C97D-BFC1-408E-A445-0C87EB9F89A2}">
                  <ask:lineSketchStyleProps xmlns:ask="http://schemas.microsoft.com/office/drawing/2018/sketchyshapes" sd="2191738633">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Verify rendered markup</a:t>
              </a:r>
            </a:p>
          </p:txBody>
        </p:sp>
        <p:cxnSp>
          <p:nvCxnSpPr>
            <p:cNvPr id="82" name="Straight Arrow Connector 81">
              <a:extLst>
                <a:ext uri="{FF2B5EF4-FFF2-40B4-BE49-F238E27FC236}">
                  <a16:creationId xmlns:a16="http://schemas.microsoft.com/office/drawing/2014/main" id="{2FB65CCE-8B7A-41D5-A2F0-20015DF71FDE}"/>
                </a:ext>
              </a:extLst>
            </p:cNvPr>
            <p:cNvCxnSpPr>
              <a:cxnSpLocks/>
            </p:cNvCxnSpPr>
            <p:nvPr/>
          </p:nvCxnSpPr>
          <p:spPr>
            <a:xfrm flipV="1">
              <a:off x="5932465" y="3092760"/>
              <a:ext cx="771179" cy="340488"/>
            </a:xfrm>
            <a:prstGeom prst="straightConnector1">
              <a:avLst/>
            </a:prstGeom>
            <a:grpFill/>
            <a:ln w="38100" cap="rnd">
              <a:solidFill>
                <a:srgbClr val="00827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CFF75490-44E8-47B1-B761-C570ADD11D72}"/>
              </a:ext>
            </a:extLst>
          </p:cNvPr>
          <p:cNvGrpSpPr/>
          <p:nvPr/>
        </p:nvGrpSpPr>
        <p:grpSpPr>
          <a:xfrm>
            <a:off x="7367298" y="1677938"/>
            <a:ext cx="4020075" cy="1404452"/>
            <a:chOff x="6705132" y="2639500"/>
            <a:chExt cx="4020075" cy="1404452"/>
          </a:xfrm>
          <a:solidFill>
            <a:srgbClr val="008272"/>
          </a:solidFill>
        </p:grpSpPr>
        <p:sp>
          <p:nvSpPr>
            <p:cNvPr id="86" name="TextBox 85">
              <a:extLst>
                <a:ext uri="{FF2B5EF4-FFF2-40B4-BE49-F238E27FC236}">
                  <a16:creationId xmlns:a16="http://schemas.microsoft.com/office/drawing/2014/main" id="{E629648F-9573-4B2C-93F5-F32FC5603BF1}"/>
                </a:ext>
              </a:extLst>
            </p:cNvPr>
            <p:cNvSpPr txBox="1"/>
            <p:nvPr/>
          </p:nvSpPr>
          <p:spPr>
            <a:xfrm>
              <a:off x="6705132" y="2639500"/>
              <a:ext cx="4020075" cy="627864"/>
            </a:xfrm>
            <a:custGeom>
              <a:avLst/>
              <a:gdLst>
                <a:gd name="connsiteX0" fmla="*/ 0 w 4020075"/>
                <a:gd name="connsiteY0" fmla="*/ 0 h 627864"/>
                <a:gd name="connsiteX1" fmla="*/ 589611 w 4020075"/>
                <a:gd name="connsiteY1" fmla="*/ 0 h 627864"/>
                <a:gd name="connsiteX2" fmla="*/ 1219423 w 4020075"/>
                <a:gd name="connsiteY2" fmla="*/ 0 h 627864"/>
                <a:gd name="connsiteX3" fmla="*/ 1969837 w 4020075"/>
                <a:gd name="connsiteY3" fmla="*/ 0 h 627864"/>
                <a:gd name="connsiteX4" fmla="*/ 2519247 w 4020075"/>
                <a:gd name="connsiteY4" fmla="*/ 0 h 627864"/>
                <a:gd name="connsiteX5" fmla="*/ 3068657 w 4020075"/>
                <a:gd name="connsiteY5" fmla="*/ 0 h 627864"/>
                <a:gd name="connsiteX6" fmla="*/ 4020075 w 4020075"/>
                <a:gd name="connsiteY6" fmla="*/ 0 h 627864"/>
                <a:gd name="connsiteX7" fmla="*/ 4020075 w 4020075"/>
                <a:gd name="connsiteY7" fmla="*/ 627864 h 627864"/>
                <a:gd name="connsiteX8" fmla="*/ 3309862 w 4020075"/>
                <a:gd name="connsiteY8" fmla="*/ 627864 h 627864"/>
                <a:gd name="connsiteX9" fmla="*/ 2680050 w 4020075"/>
                <a:gd name="connsiteY9" fmla="*/ 627864 h 627864"/>
                <a:gd name="connsiteX10" fmla="*/ 1969837 w 4020075"/>
                <a:gd name="connsiteY10" fmla="*/ 627864 h 627864"/>
                <a:gd name="connsiteX11" fmla="*/ 1340025 w 4020075"/>
                <a:gd name="connsiteY11" fmla="*/ 627864 h 627864"/>
                <a:gd name="connsiteX12" fmla="*/ 790615 w 4020075"/>
                <a:gd name="connsiteY12" fmla="*/ 627864 h 627864"/>
                <a:gd name="connsiteX13" fmla="*/ 0 w 4020075"/>
                <a:gd name="connsiteY13" fmla="*/ 627864 h 627864"/>
                <a:gd name="connsiteX14" fmla="*/ 0 w 4020075"/>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0075" h="627864" fill="none" extrusionOk="0">
                  <a:moveTo>
                    <a:pt x="0" y="0"/>
                  </a:moveTo>
                  <a:cubicBezTo>
                    <a:pt x="168478" y="8886"/>
                    <a:pt x="300257" y="-14567"/>
                    <a:pt x="589611" y="0"/>
                  </a:cubicBezTo>
                  <a:cubicBezTo>
                    <a:pt x="878965" y="14567"/>
                    <a:pt x="967080" y="17414"/>
                    <a:pt x="1219423" y="0"/>
                  </a:cubicBezTo>
                  <a:cubicBezTo>
                    <a:pt x="1471766" y="-17414"/>
                    <a:pt x="1703829" y="-3173"/>
                    <a:pt x="1969837" y="0"/>
                  </a:cubicBezTo>
                  <a:cubicBezTo>
                    <a:pt x="2235845" y="3173"/>
                    <a:pt x="2384580" y="23287"/>
                    <a:pt x="2519247" y="0"/>
                  </a:cubicBezTo>
                  <a:cubicBezTo>
                    <a:pt x="2653914" y="-23287"/>
                    <a:pt x="2943271" y="27017"/>
                    <a:pt x="3068657" y="0"/>
                  </a:cubicBezTo>
                  <a:cubicBezTo>
                    <a:pt x="3194043" y="-27017"/>
                    <a:pt x="3692313" y="-36649"/>
                    <a:pt x="4020075" y="0"/>
                  </a:cubicBezTo>
                  <a:cubicBezTo>
                    <a:pt x="4016746" y="237253"/>
                    <a:pt x="4006129" y="475818"/>
                    <a:pt x="4020075" y="627864"/>
                  </a:cubicBezTo>
                  <a:cubicBezTo>
                    <a:pt x="3688491" y="643500"/>
                    <a:pt x="3492731" y="653811"/>
                    <a:pt x="3309862" y="627864"/>
                  </a:cubicBezTo>
                  <a:cubicBezTo>
                    <a:pt x="3126993" y="601917"/>
                    <a:pt x="2939216" y="632144"/>
                    <a:pt x="2680050" y="627864"/>
                  </a:cubicBezTo>
                  <a:cubicBezTo>
                    <a:pt x="2420884" y="623584"/>
                    <a:pt x="2301515" y="622202"/>
                    <a:pt x="1969837" y="627864"/>
                  </a:cubicBezTo>
                  <a:cubicBezTo>
                    <a:pt x="1638159" y="633526"/>
                    <a:pt x="1507055" y="641483"/>
                    <a:pt x="1340025" y="627864"/>
                  </a:cubicBezTo>
                  <a:cubicBezTo>
                    <a:pt x="1172995" y="614245"/>
                    <a:pt x="927131" y="649762"/>
                    <a:pt x="790615" y="627864"/>
                  </a:cubicBezTo>
                  <a:cubicBezTo>
                    <a:pt x="654099" y="605967"/>
                    <a:pt x="248719" y="665705"/>
                    <a:pt x="0" y="627864"/>
                  </a:cubicBezTo>
                  <a:cubicBezTo>
                    <a:pt x="14290" y="392340"/>
                    <a:pt x="6988" y="236010"/>
                    <a:pt x="0" y="0"/>
                  </a:cubicBezTo>
                  <a:close/>
                </a:path>
                <a:path w="4020075" h="627864" stroke="0" extrusionOk="0">
                  <a:moveTo>
                    <a:pt x="0" y="0"/>
                  </a:moveTo>
                  <a:cubicBezTo>
                    <a:pt x="333695" y="18106"/>
                    <a:pt x="468938" y="7109"/>
                    <a:pt x="710213" y="0"/>
                  </a:cubicBezTo>
                  <a:cubicBezTo>
                    <a:pt x="951488" y="-7109"/>
                    <a:pt x="1025053" y="10171"/>
                    <a:pt x="1259624" y="0"/>
                  </a:cubicBezTo>
                  <a:cubicBezTo>
                    <a:pt x="1494195" y="-10171"/>
                    <a:pt x="1578038" y="-21210"/>
                    <a:pt x="1809034" y="0"/>
                  </a:cubicBezTo>
                  <a:cubicBezTo>
                    <a:pt x="2040030" y="21210"/>
                    <a:pt x="2359482" y="5790"/>
                    <a:pt x="2519247" y="0"/>
                  </a:cubicBezTo>
                  <a:cubicBezTo>
                    <a:pt x="2679012" y="-5790"/>
                    <a:pt x="3097707" y="32015"/>
                    <a:pt x="3269661" y="0"/>
                  </a:cubicBezTo>
                  <a:cubicBezTo>
                    <a:pt x="3441615" y="-32015"/>
                    <a:pt x="3670525" y="2510"/>
                    <a:pt x="4020075" y="0"/>
                  </a:cubicBezTo>
                  <a:cubicBezTo>
                    <a:pt x="4050760" y="207351"/>
                    <a:pt x="3989107" y="447136"/>
                    <a:pt x="4020075" y="627864"/>
                  </a:cubicBezTo>
                  <a:cubicBezTo>
                    <a:pt x="3735347" y="616163"/>
                    <a:pt x="3554005" y="665228"/>
                    <a:pt x="3269661" y="627864"/>
                  </a:cubicBezTo>
                  <a:cubicBezTo>
                    <a:pt x="2985317" y="590500"/>
                    <a:pt x="2955298" y="638388"/>
                    <a:pt x="2680050" y="627864"/>
                  </a:cubicBezTo>
                  <a:cubicBezTo>
                    <a:pt x="2404802" y="617340"/>
                    <a:pt x="2231406" y="629256"/>
                    <a:pt x="1969837" y="627864"/>
                  </a:cubicBezTo>
                  <a:cubicBezTo>
                    <a:pt x="1708268" y="626472"/>
                    <a:pt x="1513270" y="615898"/>
                    <a:pt x="1259624" y="627864"/>
                  </a:cubicBezTo>
                  <a:cubicBezTo>
                    <a:pt x="1005978" y="639830"/>
                    <a:pt x="449715" y="671734"/>
                    <a:pt x="0" y="627864"/>
                  </a:cubicBezTo>
                  <a:cubicBezTo>
                    <a:pt x="17535" y="469654"/>
                    <a:pt x="14307" y="169735"/>
                    <a:pt x="0" y="0"/>
                  </a:cubicBezTo>
                  <a:close/>
                </a:path>
              </a:pathLst>
            </a:custGeom>
            <a:grpFill/>
            <a:ln>
              <a:solidFill>
                <a:schemeClr val="tx1"/>
              </a:solidFill>
              <a:extLst>
                <a:ext uri="{C807C97D-BFC1-408E-A445-0C87EB9F89A2}">
                  <ask:lineSketchStyleProps xmlns:ask="http://schemas.microsoft.com/office/drawing/2018/sketchyshapes" sd="3625073076">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Capture thrown exceptions</a:t>
              </a:r>
            </a:p>
          </p:txBody>
        </p:sp>
        <p:cxnSp>
          <p:nvCxnSpPr>
            <p:cNvPr id="87" name="Straight Arrow Connector 86">
              <a:extLst>
                <a:ext uri="{FF2B5EF4-FFF2-40B4-BE49-F238E27FC236}">
                  <a16:creationId xmlns:a16="http://schemas.microsoft.com/office/drawing/2014/main" id="{5F33CDD5-F1B6-45F6-9FAF-DF19770DCD44}"/>
                </a:ext>
              </a:extLst>
            </p:cNvPr>
            <p:cNvCxnSpPr>
              <a:cxnSpLocks/>
            </p:cNvCxnSpPr>
            <p:nvPr/>
          </p:nvCxnSpPr>
          <p:spPr>
            <a:xfrm flipV="1">
              <a:off x="7030914" y="3267364"/>
              <a:ext cx="697926" cy="776588"/>
            </a:xfrm>
            <a:prstGeom prst="straightConnector1">
              <a:avLst/>
            </a:prstGeom>
            <a:grpFill/>
            <a:ln w="38100" cap="rnd">
              <a:solidFill>
                <a:srgbClr val="00827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60984FA7-954E-4542-B4C6-876CBF991EB0}"/>
              </a:ext>
            </a:extLst>
          </p:cNvPr>
          <p:cNvGrpSpPr/>
          <p:nvPr/>
        </p:nvGrpSpPr>
        <p:grpSpPr>
          <a:xfrm>
            <a:off x="7821831" y="3943080"/>
            <a:ext cx="4041467" cy="1012895"/>
            <a:chOff x="5922186" y="2254469"/>
            <a:chExt cx="4041467" cy="1012895"/>
          </a:xfrm>
          <a:solidFill>
            <a:srgbClr val="008272"/>
          </a:solidFill>
        </p:grpSpPr>
        <p:sp>
          <p:nvSpPr>
            <p:cNvPr id="89" name="TextBox 88">
              <a:extLst>
                <a:ext uri="{FF2B5EF4-FFF2-40B4-BE49-F238E27FC236}">
                  <a16:creationId xmlns:a16="http://schemas.microsoft.com/office/drawing/2014/main" id="{D5836BC9-80E2-46F8-B2F2-18AA56971918}"/>
                </a:ext>
              </a:extLst>
            </p:cNvPr>
            <p:cNvSpPr txBox="1"/>
            <p:nvPr/>
          </p:nvSpPr>
          <p:spPr>
            <a:xfrm>
              <a:off x="6705132" y="2639500"/>
              <a:ext cx="3258521" cy="627864"/>
            </a:xfrm>
            <a:custGeom>
              <a:avLst/>
              <a:gdLst>
                <a:gd name="connsiteX0" fmla="*/ 0 w 3258521"/>
                <a:gd name="connsiteY0" fmla="*/ 0 h 627864"/>
                <a:gd name="connsiteX1" fmla="*/ 684289 w 3258521"/>
                <a:gd name="connsiteY1" fmla="*/ 0 h 627864"/>
                <a:gd name="connsiteX2" fmla="*/ 1238238 w 3258521"/>
                <a:gd name="connsiteY2" fmla="*/ 0 h 627864"/>
                <a:gd name="connsiteX3" fmla="*/ 1824772 w 3258521"/>
                <a:gd name="connsiteY3" fmla="*/ 0 h 627864"/>
                <a:gd name="connsiteX4" fmla="*/ 2378720 w 3258521"/>
                <a:gd name="connsiteY4" fmla="*/ 0 h 627864"/>
                <a:gd name="connsiteX5" fmla="*/ 3258521 w 3258521"/>
                <a:gd name="connsiteY5" fmla="*/ 0 h 627864"/>
                <a:gd name="connsiteX6" fmla="*/ 3258521 w 3258521"/>
                <a:gd name="connsiteY6" fmla="*/ 627864 h 627864"/>
                <a:gd name="connsiteX7" fmla="*/ 2704572 w 3258521"/>
                <a:gd name="connsiteY7" fmla="*/ 627864 h 627864"/>
                <a:gd name="connsiteX8" fmla="*/ 2020283 w 3258521"/>
                <a:gd name="connsiteY8" fmla="*/ 627864 h 627864"/>
                <a:gd name="connsiteX9" fmla="*/ 1303408 w 3258521"/>
                <a:gd name="connsiteY9" fmla="*/ 627864 h 627864"/>
                <a:gd name="connsiteX10" fmla="*/ 586534 w 3258521"/>
                <a:gd name="connsiteY10" fmla="*/ 627864 h 627864"/>
                <a:gd name="connsiteX11" fmla="*/ 0 w 3258521"/>
                <a:gd name="connsiteY11" fmla="*/ 627864 h 627864"/>
                <a:gd name="connsiteX12" fmla="*/ 0 w 3258521"/>
                <a:gd name="connsiteY12"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8521" h="627864" fill="none" extrusionOk="0">
                  <a:moveTo>
                    <a:pt x="0" y="0"/>
                  </a:moveTo>
                  <a:cubicBezTo>
                    <a:pt x="160756" y="21675"/>
                    <a:pt x="516398" y="-16447"/>
                    <a:pt x="684289" y="0"/>
                  </a:cubicBezTo>
                  <a:cubicBezTo>
                    <a:pt x="852180" y="16447"/>
                    <a:pt x="977880" y="-22623"/>
                    <a:pt x="1238238" y="0"/>
                  </a:cubicBezTo>
                  <a:cubicBezTo>
                    <a:pt x="1498596" y="22623"/>
                    <a:pt x="1628733" y="10977"/>
                    <a:pt x="1824772" y="0"/>
                  </a:cubicBezTo>
                  <a:cubicBezTo>
                    <a:pt x="2020811" y="-10977"/>
                    <a:pt x="2236055" y="27272"/>
                    <a:pt x="2378720" y="0"/>
                  </a:cubicBezTo>
                  <a:cubicBezTo>
                    <a:pt x="2521385" y="-27272"/>
                    <a:pt x="3070503" y="-12621"/>
                    <a:pt x="3258521" y="0"/>
                  </a:cubicBezTo>
                  <a:cubicBezTo>
                    <a:pt x="3258797" y="213051"/>
                    <a:pt x="3250891" y="390692"/>
                    <a:pt x="3258521" y="627864"/>
                  </a:cubicBezTo>
                  <a:cubicBezTo>
                    <a:pt x="3087255" y="635528"/>
                    <a:pt x="2937192" y="638240"/>
                    <a:pt x="2704572" y="627864"/>
                  </a:cubicBezTo>
                  <a:cubicBezTo>
                    <a:pt x="2471952" y="617488"/>
                    <a:pt x="2286822" y="613573"/>
                    <a:pt x="2020283" y="627864"/>
                  </a:cubicBezTo>
                  <a:cubicBezTo>
                    <a:pt x="1753744" y="642155"/>
                    <a:pt x="1648491" y="623359"/>
                    <a:pt x="1303408" y="627864"/>
                  </a:cubicBezTo>
                  <a:cubicBezTo>
                    <a:pt x="958325" y="632369"/>
                    <a:pt x="730610" y="642798"/>
                    <a:pt x="586534" y="627864"/>
                  </a:cubicBezTo>
                  <a:cubicBezTo>
                    <a:pt x="442458" y="612930"/>
                    <a:pt x="275039" y="638103"/>
                    <a:pt x="0" y="627864"/>
                  </a:cubicBezTo>
                  <a:cubicBezTo>
                    <a:pt x="1995" y="498893"/>
                    <a:pt x="-758" y="305909"/>
                    <a:pt x="0" y="0"/>
                  </a:cubicBezTo>
                  <a:close/>
                </a:path>
                <a:path w="3258521" h="627864" stroke="0" extrusionOk="0">
                  <a:moveTo>
                    <a:pt x="0" y="0"/>
                  </a:moveTo>
                  <a:cubicBezTo>
                    <a:pt x="178468" y="24219"/>
                    <a:pt x="446949" y="26274"/>
                    <a:pt x="684289" y="0"/>
                  </a:cubicBezTo>
                  <a:cubicBezTo>
                    <a:pt x="921629" y="-26274"/>
                    <a:pt x="1045756" y="11739"/>
                    <a:pt x="1368579" y="0"/>
                  </a:cubicBezTo>
                  <a:cubicBezTo>
                    <a:pt x="1691402" y="-11739"/>
                    <a:pt x="1836353" y="-7555"/>
                    <a:pt x="2052868" y="0"/>
                  </a:cubicBezTo>
                  <a:cubicBezTo>
                    <a:pt x="2269383" y="7555"/>
                    <a:pt x="2346472" y="-8870"/>
                    <a:pt x="2606817" y="0"/>
                  </a:cubicBezTo>
                  <a:cubicBezTo>
                    <a:pt x="2867162" y="8870"/>
                    <a:pt x="2980774" y="25255"/>
                    <a:pt x="3258521" y="0"/>
                  </a:cubicBezTo>
                  <a:cubicBezTo>
                    <a:pt x="3265334" y="176592"/>
                    <a:pt x="3277057" y="364742"/>
                    <a:pt x="3258521" y="627864"/>
                  </a:cubicBezTo>
                  <a:cubicBezTo>
                    <a:pt x="3023670" y="617987"/>
                    <a:pt x="2912750" y="631376"/>
                    <a:pt x="2606817" y="627864"/>
                  </a:cubicBezTo>
                  <a:cubicBezTo>
                    <a:pt x="2300884" y="624352"/>
                    <a:pt x="2280527" y="628935"/>
                    <a:pt x="2020283" y="627864"/>
                  </a:cubicBezTo>
                  <a:cubicBezTo>
                    <a:pt x="1760039" y="626793"/>
                    <a:pt x="1696465" y="634920"/>
                    <a:pt x="1466334" y="627864"/>
                  </a:cubicBezTo>
                  <a:cubicBezTo>
                    <a:pt x="1236203" y="620808"/>
                    <a:pt x="985351" y="618825"/>
                    <a:pt x="749460" y="627864"/>
                  </a:cubicBezTo>
                  <a:cubicBezTo>
                    <a:pt x="513569" y="636903"/>
                    <a:pt x="175075" y="593688"/>
                    <a:pt x="0" y="627864"/>
                  </a:cubicBezTo>
                  <a:cubicBezTo>
                    <a:pt x="10673" y="390935"/>
                    <a:pt x="14131" y="209386"/>
                    <a:pt x="0" y="0"/>
                  </a:cubicBezTo>
                  <a:close/>
                </a:path>
              </a:pathLst>
            </a:custGeom>
            <a:grpFill/>
            <a:ln>
              <a:solidFill>
                <a:schemeClr val="tx1"/>
              </a:solidFill>
              <a:extLst>
                <a:ext uri="{C807C97D-BFC1-408E-A445-0C87EB9F89A2}">
                  <ask:lineSketchStyleProps xmlns:ask="http://schemas.microsoft.com/office/drawing/2018/sketchyshapes" sd="1849266900">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Verify event callbacks</a:t>
              </a:r>
            </a:p>
          </p:txBody>
        </p:sp>
        <p:cxnSp>
          <p:nvCxnSpPr>
            <p:cNvPr id="90" name="Straight Arrow Connector 89">
              <a:extLst>
                <a:ext uri="{FF2B5EF4-FFF2-40B4-BE49-F238E27FC236}">
                  <a16:creationId xmlns:a16="http://schemas.microsoft.com/office/drawing/2014/main" id="{A82DAE55-8E30-421F-8C97-6341C476BCA5}"/>
                </a:ext>
              </a:extLst>
            </p:cNvPr>
            <p:cNvCxnSpPr>
              <a:cxnSpLocks/>
            </p:cNvCxnSpPr>
            <p:nvPr/>
          </p:nvCxnSpPr>
          <p:spPr>
            <a:xfrm>
              <a:off x="5922186" y="2254469"/>
              <a:ext cx="791984" cy="471218"/>
            </a:xfrm>
            <a:prstGeom prst="straightConnector1">
              <a:avLst/>
            </a:prstGeom>
            <a:grpFill/>
            <a:ln w="38100" cap="rnd">
              <a:solidFill>
                <a:srgbClr val="00827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7C3EB883-44F4-474C-81A1-3D2FFCBAC463}"/>
              </a:ext>
            </a:extLst>
          </p:cNvPr>
          <p:cNvGrpSpPr/>
          <p:nvPr/>
        </p:nvGrpSpPr>
        <p:grpSpPr>
          <a:xfrm>
            <a:off x="7832372" y="3238879"/>
            <a:ext cx="4195675" cy="960263"/>
            <a:chOff x="5587864" y="2639500"/>
            <a:chExt cx="4195675" cy="960263"/>
          </a:xfrm>
          <a:solidFill>
            <a:srgbClr val="008272"/>
          </a:solidFill>
        </p:grpSpPr>
        <p:sp>
          <p:nvSpPr>
            <p:cNvPr id="92" name="TextBox 91">
              <a:extLst>
                <a:ext uri="{FF2B5EF4-FFF2-40B4-BE49-F238E27FC236}">
                  <a16:creationId xmlns:a16="http://schemas.microsoft.com/office/drawing/2014/main" id="{BD53771F-9C52-4EBC-AA28-43D320FF3AA6}"/>
                </a:ext>
              </a:extLst>
            </p:cNvPr>
            <p:cNvSpPr txBox="1"/>
            <p:nvPr/>
          </p:nvSpPr>
          <p:spPr>
            <a:xfrm>
              <a:off x="6705132" y="2639500"/>
              <a:ext cx="3078407" cy="960263"/>
            </a:xfrm>
            <a:custGeom>
              <a:avLst/>
              <a:gdLst>
                <a:gd name="connsiteX0" fmla="*/ 0 w 3078407"/>
                <a:gd name="connsiteY0" fmla="*/ 0 h 960263"/>
                <a:gd name="connsiteX1" fmla="*/ 554113 w 3078407"/>
                <a:gd name="connsiteY1" fmla="*/ 0 h 960263"/>
                <a:gd name="connsiteX2" fmla="*/ 1077442 w 3078407"/>
                <a:gd name="connsiteY2" fmla="*/ 0 h 960263"/>
                <a:gd name="connsiteX3" fmla="*/ 1662340 w 3078407"/>
                <a:gd name="connsiteY3" fmla="*/ 0 h 960263"/>
                <a:gd name="connsiteX4" fmla="*/ 2216453 w 3078407"/>
                <a:gd name="connsiteY4" fmla="*/ 0 h 960263"/>
                <a:gd name="connsiteX5" fmla="*/ 3078407 w 3078407"/>
                <a:gd name="connsiteY5" fmla="*/ 0 h 960263"/>
                <a:gd name="connsiteX6" fmla="*/ 3078407 w 3078407"/>
                <a:gd name="connsiteY6" fmla="*/ 499337 h 960263"/>
                <a:gd name="connsiteX7" fmla="*/ 3078407 w 3078407"/>
                <a:gd name="connsiteY7" fmla="*/ 960263 h 960263"/>
                <a:gd name="connsiteX8" fmla="*/ 2462726 w 3078407"/>
                <a:gd name="connsiteY8" fmla="*/ 960263 h 960263"/>
                <a:gd name="connsiteX9" fmla="*/ 1877828 w 3078407"/>
                <a:gd name="connsiteY9" fmla="*/ 960263 h 960263"/>
                <a:gd name="connsiteX10" fmla="*/ 1262147 w 3078407"/>
                <a:gd name="connsiteY10" fmla="*/ 960263 h 960263"/>
                <a:gd name="connsiteX11" fmla="*/ 677250 w 3078407"/>
                <a:gd name="connsiteY11" fmla="*/ 960263 h 960263"/>
                <a:gd name="connsiteX12" fmla="*/ 0 w 3078407"/>
                <a:gd name="connsiteY12" fmla="*/ 960263 h 960263"/>
                <a:gd name="connsiteX13" fmla="*/ 0 w 3078407"/>
                <a:gd name="connsiteY13" fmla="*/ 508939 h 960263"/>
                <a:gd name="connsiteX14" fmla="*/ 0 w 3078407"/>
                <a:gd name="connsiteY14" fmla="*/ 0 h 96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8407" h="960263" fill="none" extrusionOk="0">
                  <a:moveTo>
                    <a:pt x="0" y="0"/>
                  </a:moveTo>
                  <a:cubicBezTo>
                    <a:pt x="216207" y="15492"/>
                    <a:pt x="422857" y="-22570"/>
                    <a:pt x="554113" y="0"/>
                  </a:cubicBezTo>
                  <a:cubicBezTo>
                    <a:pt x="685369" y="22570"/>
                    <a:pt x="927515" y="-1730"/>
                    <a:pt x="1077442" y="0"/>
                  </a:cubicBezTo>
                  <a:cubicBezTo>
                    <a:pt x="1227369" y="1730"/>
                    <a:pt x="1513137" y="3038"/>
                    <a:pt x="1662340" y="0"/>
                  </a:cubicBezTo>
                  <a:cubicBezTo>
                    <a:pt x="1811543" y="-3038"/>
                    <a:pt x="2007607" y="18485"/>
                    <a:pt x="2216453" y="0"/>
                  </a:cubicBezTo>
                  <a:cubicBezTo>
                    <a:pt x="2425299" y="-18485"/>
                    <a:pt x="2759777" y="24756"/>
                    <a:pt x="3078407" y="0"/>
                  </a:cubicBezTo>
                  <a:cubicBezTo>
                    <a:pt x="3058886" y="115727"/>
                    <a:pt x="3074689" y="387075"/>
                    <a:pt x="3078407" y="499337"/>
                  </a:cubicBezTo>
                  <a:cubicBezTo>
                    <a:pt x="3082125" y="611599"/>
                    <a:pt x="3071989" y="825347"/>
                    <a:pt x="3078407" y="960263"/>
                  </a:cubicBezTo>
                  <a:cubicBezTo>
                    <a:pt x="2887887" y="980818"/>
                    <a:pt x="2704056" y="947868"/>
                    <a:pt x="2462726" y="960263"/>
                  </a:cubicBezTo>
                  <a:cubicBezTo>
                    <a:pt x="2221396" y="972658"/>
                    <a:pt x="2070700" y="960594"/>
                    <a:pt x="1877828" y="960263"/>
                  </a:cubicBezTo>
                  <a:cubicBezTo>
                    <a:pt x="1684956" y="959932"/>
                    <a:pt x="1397407" y="981523"/>
                    <a:pt x="1262147" y="960263"/>
                  </a:cubicBezTo>
                  <a:cubicBezTo>
                    <a:pt x="1126887" y="939003"/>
                    <a:pt x="933819" y="942223"/>
                    <a:pt x="677250" y="960263"/>
                  </a:cubicBezTo>
                  <a:cubicBezTo>
                    <a:pt x="420681" y="978303"/>
                    <a:pt x="304793" y="979402"/>
                    <a:pt x="0" y="960263"/>
                  </a:cubicBezTo>
                  <a:cubicBezTo>
                    <a:pt x="-2682" y="746985"/>
                    <a:pt x="15566" y="662384"/>
                    <a:pt x="0" y="508939"/>
                  </a:cubicBezTo>
                  <a:cubicBezTo>
                    <a:pt x="-15566" y="355494"/>
                    <a:pt x="11507" y="250679"/>
                    <a:pt x="0" y="0"/>
                  </a:cubicBezTo>
                  <a:close/>
                </a:path>
                <a:path w="3078407" h="960263" stroke="0" extrusionOk="0">
                  <a:moveTo>
                    <a:pt x="0" y="0"/>
                  </a:moveTo>
                  <a:cubicBezTo>
                    <a:pt x="220112" y="-10850"/>
                    <a:pt x="421178" y="17439"/>
                    <a:pt x="646465" y="0"/>
                  </a:cubicBezTo>
                  <a:cubicBezTo>
                    <a:pt x="871752" y="-17439"/>
                    <a:pt x="1016455" y="20708"/>
                    <a:pt x="1262147" y="0"/>
                  </a:cubicBezTo>
                  <a:cubicBezTo>
                    <a:pt x="1507839" y="-20708"/>
                    <a:pt x="1734840" y="16571"/>
                    <a:pt x="1939396" y="0"/>
                  </a:cubicBezTo>
                  <a:cubicBezTo>
                    <a:pt x="2143952" y="-16571"/>
                    <a:pt x="2719762" y="15027"/>
                    <a:pt x="3078407" y="0"/>
                  </a:cubicBezTo>
                  <a:cubicBezTo>
                    <a:pt x="3069212" y="169627"/>
                    <a:pt x="3087467" y="316478"/>
                    <a:pt x="3078407" y="470529"/>
                  </a:cubicBezTo>
                  <a:cubicBezTo>
                    <a:pt x="3069347" y="624580"/>
                    <a:pt x="3075959" y="736768"/>
                    <a:pt x="3078407" y="960263"/>
                  </a:cubicBezTo>
                  <a:cubicBezTo>
                    <a:pt x="2933172" y="935251"/>
                    <a:pt x="2605227" y="936338"/>
                    <a:pt x="2431942" y="960263"/>
                  </a:cubicBezTo>
                  <a:cubicBezTo>
                    <a:pt x="2258658" y="984188"/>
                    <a:pt x="2036409" y="987257"/>
                    <a:pt x="1785476" y="960263"/>
                  </a:cubicBezTo>
                  <a:cubicBezTo>
                    <a:pt x="1534543" y="933269"/>
                    <a:pt x="1396156" y="984282"/>
                    <a:pt x="1169795" y="960263"/>
                  </a:cubicBezTo>
                  <a:cubicBezTo>
                    <a:pt x="943434" y="936244"/>
                    <a:pt x="687824" y="937716"/>
                    <a:pt x="554113" y="960263"/>
                  </a:cubicBezTo>
                  <a:cubicBezTo>
                    <a:pt x="420402" y="982810"/>
                    <a:pt x="140909" y="959211"/>
                    <a:pt x="0" y="960263"/>
                  </a:cubicBezTo>
                  <a:cubicBezTo>
                    <a:pt x="-16926" y="852331"/>
                    <a:pt x="-17" y="649067"/>
                    <a:pt x="0" y="499337"/>
                  </a:cubicBezTo>
                  <a:cubicBezTo>
                    <a:pt x="17" y="349607"/>
                    <a:pt x="-1919" y="101994"/>
                    <a:pt x="0" y="0"/>
                  </a:cubicBezTo>
                  <a:close/>
                </a:path>
              </a:pathLst>
            </a:custGeom>
            <a:grpFill/>
            <a:ln>
              <a:solidFill>
                <a:schemeClr val="tx1"/>
              </a:solidFill>
              <a:extLst>
                <a:ext uri="{C807C97D-BFC1-408E-A445-0C87EB9F89A2}">
                  <ask:lineSketchStyleProps xmlns:ask="http://schemas.microsoft.com/office/drawing/2018/sketchyshapes" sd="3034887558">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400" dirty="0">
                  <a:solidFill>
                    <a:schemeClr val="bg1"/>
                  </a:solidFill>
                </a:rPr>
                <a:t>Inspect component </a:t>
              </a:r>
              <a:br>
                <a:rPr lang="en-US" sz="2400" dirty="0">
                  <a:solidFill>
                    <a:schemeClr val="bg1"/>
                  </a:solidFill>
                </a:rPr>
              </a:br>
              <a:r>
                <a:rPr lang="en-US" sz="2400" dirty="0">
                  <a:solidFill>
                    <a:schemeClr val="bg1"/>
                  </a:solidFill>
                </a:rPr>
                <a:t>instance</a:t>
              </a:r>
            </a:p>
          </p:txBody>
        </p:sp>
        <p:cxnSp>
          <p:nvCxnSpPr>
            <p:cNvPr id="93" name="Straight Arrow Connector 92">
              <a:extLst>
                <a:ext uri="{FF2B5EF4-FFF2-40B4-BE49-F238E27FC236}">
                  <a16:creationId xmlns:a16="http://schemas.microsoft.com/office/drawing/2014/main" id="{076B2F84-F83B-40CC-8E20-CB8716018D7E}"/>
                </a:ext>
              </a:extLst>
            </p:cNvPr>
            <p:cNvCxnSpPr>
              <a:cxnSpLocks/>
              <a:endCxn id="92" idx="1"/>
            </p:cNvCxnSpPr>
            <p:nvPr/>
          </p:nvCxnSpPr>
          <p:spPr>
            <a:xfrm>
              <a:off x="5587864" y="3061345"/>
              <a:ext cx="1117268" cy="58287"/>
            </a:xfrm>
            <a:prstGeom prst="straightConnector1">
              <a:avLst/>
            </a:prstGeom>
            <a:grpFill/>
            <a:ln w="38100" cap="rnd">
              <a:solidFill>
                <a:srgbClr val="008272"/>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4" name="Graphic 23" descr="No sign">
            <a:extLst>
              <a:ext uri="{FF2B5EF4-FFF2-40B4-BE49-F238E27FC236}">
                <a16:creationId xmlns:a16="http://schemas.microsoft.com/office/drawing/2014/main" id="{FB793E87-F791-4FCB-BC0E-60A930D675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9175" y="5186458"/>
            <a:ext cx="1004204" cy="1004204"/>
          </a:xfrm>
          <a:prstGeom prst="rect">
            <a:avLst/>
          </a:prstGeom>
        </p:spPr>
      </p:pic>
      <p:pic>
        <p:nvPicPr>
          <p:cNvPr id="99" name="Graphic 98" descr="No sign">
            <a:extLst>
              <a:ext uri="{FF2B5EF4-FFF2-40B4-BE49-F238E27FC236}">
                <a16:creationId xmlns:a16="http://schemas.microsoft.com/office/drawing/2014/main" id="{1F7E91DF-7D4D-49EE-81A6-6BF636BFC3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1811" y="2270716"/>
            <a:ext cx="1004204" cy="1004204"/>
          </a:xfrm>
          <a:prstGeom prst="rect">
            <a:avLst/>
          </a:prstGeom>
        </p:spPr>
      </p:pic>
      <p:pic>
        <p:nvPicPr>
          <p:cNvPr id="100" name="Graphic 99" descr="No sign">
            <a:extLst>
              <a:ext uri="{FF2B5EF4-FFF2-40B4-BE49-F238E27FC236}">
                <a16:creationId xmlns:a16="http://schemas.microsoft.com/office/drawing/2014/main" id="{008C2CBA-9910-4913-B460-FD00B7FDC0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80359" y="5958618"/>
            <a:ext cx="1004204" cy="1004204"/>
          </a:xfrm>
          <a:prstGeom prst="rect">
            <a:avLst/>
          </a:prstGeom>
        </p:spPr>
      </p:pic>
      <p:pic>
        <p:nvPicPr>
          <p:cNvPr id="101" name="Graphic 100" descr="No sign">
            <a:extLst>
              <a:ext uri="{FF2B5EF4-FFF2-40B4-BE49-F238E27FC236}">
                <a16:creationId xmlns:a16="http://schemas.microsoft.com/office/drawing/2014/main" id="{C2F5DBB6-F691-44B0-A7E9-911E70BB55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31935" y="4154077"/>
            <a:ext cx="1004204" cy="1004204"/>
          </a:xfrm>
          <a:prstGeom prst="rect">
            <a:avLst/>
          </a:prstGeom>
        </p:spPr>
      </p:pic>
      <p:pic>
        <p:nvPicPr>
          <p:cNvPr id="102" name="Graphic 101" descr="No sign">
            <a:extLst>
              <a:ext uri="{FF2B5EF4-FFF2-40B4-BE49-F238E27FC236}">
                <a16:creationId xmlns:a16="http://schemas.microsoft.com/office/drawing/2014/main" id="{E7F90EEB-0FC5-4A32-A6E0-06D5464AF4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9959" y="976777"/>
            <a:ext cx="1004204" cy="1004204"/>
          </a:xfrm>
          <a:prstGeom prst="rect">
            <a:avLst/>
          </a:prstGeom>
        </p:spPr>
      </p:pic>
      <p:pic>
        <p:nvPicPr>
          <p:cNvPr id="105" name="Graphic 104" descr="No sign">
            <a:extLst>
              <a:ext uri="{FF2B5EF4-FFF2-40B4-BE49-F238E27FC236}">
                <a16:creationId xmlns:a16="http://schemas.microsoft.com/office/drawing/2014/main" id="{4E24FC67-7047-417E-8B1F-540EA045B1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38440" y="1751215"/>
            <a:ext cx="1004204" cy="1004204"/>
          </a:xfrm>
          <a:prstGeom prst="rect">
            <a:avLst/>
          </a:prstGeom>
        </p:spPr>
      </p:pic>
      <p:pic>
        <p:nvPicPr>
          <p:cNvPr id="106" name="Graphic 105" descr="No sign">
            <a:extLst>
              <a:ext uri="{FF2B5EF4-FFF2-40B4-BE49-F238E27FC236}">
                <a16:creationId xmlns:a16="http://schemas.microsoft.com/office/drawing/2014/main" id="{05E9C826-CDE3-4986-9A3F-2DCF56664C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6387" y="2527046"/>
            <a:ext cx="1004204" cy="1004204"/>
          </a:xfrm>
          <a:prstGeom prst="rect">
            <a:avLst/>
          </a:prstGeom>
        </p:spPr>
      </p:pic>
      <p:pic>
        <p:nvPicPr>
          <p:cNvPr id="107" name="Graphic 106" descr="No sign">
            <a:extLst>
              <a:ext uri="{FF2B5EF4-FFF2-40B4-BE49-F238E27FC236}">
                <a16:creationId xmlns:a16="http://schemas.microsoft.com/office/drawing/2014/main" id="{9A869E34-E007-434A-AA6D-7CF667E358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7538" y="3334285"/>
            <a:ext cx="1004204" cy="1004204"/>
          </a:xfrm>
          <a:prstGeom prst="rect">
            <a:avLst/>
          </a:prstGeom>
        </p:spPr>
      </p:pic>
      <p:pic>
        <p:nvPicPr>
          <p:cNvPr id="108" name="Graphic 107" descr="No sign">
            <a:extLst>
              <a:ext uri="{FF2B5EF4-FFF2-40B4-BE49-F238E27FC236}">
                <a16:creationId xmlns:a16="http://schemas.microsoft.com/office/drawing/2014/main" id="{AC2E2F01-6DF8-4DD1-8100-C03974C63D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8081" y="4148792"/>
            <a:ext cx="1004204" cy="1004204"/>
          </a:xfrm>
          <a:prstGeom prst="rect">
            <a:avLst/>
          </a:prstGeom>
        </p:spPr>
      </p:pic>
      <p:pic>
        <p:nvPicPr>
          <p:cNvPr id="109" name="Graphic 108" descr="No sign">
            <a:extLst>
              <a:ext uri="{FF2B5EF4-FFF2-40B4-BE49-F238E27FC236}">
                <a16:creationId xmlns:a16="http://schemas.microsoft.com/office/drawing/2014/main" id="{FA4E88FF-8865-4F68-A8D2-238CAC7709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3916" y="4949402"/>
            <a:ext cx="1004204" cy="1004204"/>
          </a:xfrm>
          <a:prstGeom prst="rect">
            <a:avLst/>
          </a:prstGeom>
        </p:spPr>
      </p:pic>
    </p:spTree>
    <p:extLst>
      <p:ext uri="{BB962C8B-B14F-4D97-AF65-F5344CB8AC3E}">
        <p14:creationId xmlns:p14="http://schemas.microsoft.com/office/powerpoint/2010/main" val="3882285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59"/>
                                        </p:tgtEl>
                                      </p:cBhvr>
                                    </p:animEffect>
                                    <p:set>
                                      <p:cBhvr>
                                        <p:cTn id="7" dur="1" fill="hold">
                                          <p:stCondLst>
                                            <p:cond delay="499"/>
                                          </p:stCondLst>
                                        </p:cTn>
                                        <p:tgtEl>
                                          <p:spTgt spid="5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fade">
                                      <p:cBhvr>
                                        <p:cTn id="20" dur="500"/>
                                        <p:tgtEl>
                                          <p:spTgt spid="9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fade">
                                      <p:cBhvr>
                                        <p:cTn id="30" dur="500"/>
                                        <p:tgtEl>
                                          <p:spTgt spid="10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2"/>
                                        </p:tgtEl>
                                        <p:attrNameLst>
                                          <p:attrName>style.visibility</p:attrName>
                                        </p:attrNameLst>
                                      </p:cBhvr>
                                      <p:to>
                                        <p:strVal val="visible"/>
                                      </p:to>
                                    </p:set>
                                    <p:animEffect transition="in" filter="fade">
                                      <p:cBhvr>
                                        <p:cTn id="35" dur="500"/>
                                        <p:tgtEl>
                                          <p:spTgt spid="102"/>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05"/>
                                        </p:tgtEl>
                                        <p:attrNameLst>
                                          <p:attrName>style.visibility</p:attrName>
                                        </p:attrNameLst>
                                      </p:cBhvr>
                                      <p:to>
                                        <p:strVal val="visible"/>
                                      </p:to>
                                    </p:set>
                                    <p:animEffect transition="in" filter="fade">
                                      <p:cBhvr>
                                        <p:cTn id="39" dur="200"/>
                                        <p:tgtEl>
                                          <p:spTgt spid="105"/>
                                        </p:tgtEl>
                                      </p:cBhvr>
                                    </p:animEffect>
                                  </p:childTnLst>
                                </p:cTn>
                              </p:par>
                            </p:childTnLst>
                          </p:cTn>
                        </p:par>
                        <p:par>
                          <p:cTn id="40" fill="hold">
                            <p:stCondLst>
                              <p:cond delay="700"/>
                            </p:stCondLst>
                            <p:childTnLst>
                              <p:par>
                                <p:cTn id="41" presetID="10" presetClass="entr" presetSubtype="0" fill="hold" nodeType="afterEffect">
                                  <p:stCondLst>
                                    <p:cond delay="0"/>
                                  </p:stCondLst>
                                  <p:childTnLst>
                                    <p:set>
                                      <p:cBhvr>
                                        <p:cTn id="42" dur="1" fill="hold">
                                          <p:stCondLst>
                                            <p:cond delay="0"/>
                                          </p:stCondLst>
                                        </p:cTn>
                                        <p:tgtEl>
                                          <p:spTgt spid="106"/>
                                        </p:tgtEl>
                                        <p:attrNameLst>
                                          <p:attrName>style.visibility</p:attrName>
                                        </p:attrNameLst>
                                      </p:cBhvr>
                                      <p:to>
                                        <p:strVal val="visible"/>
                                      </p:to>
                                    </p:set>
                                    <p:animEffect transition="in" filter="fade">
                                      <p:cBhvr>
                                        <p:cTn id="43" dur="200"/>
                                        <p:tgtEl>
                                          <p:spTgt spid="106"/>
                                        </p:tgtEl>
                                      </p:cBhvr>
                                    </p:animEffect>
                                  </p:childTnLst>
                                </p:cTn>
                              </p:par>
                            </p:childTnLst>
                          </p:cTn>
                        </p:par>
                        <p:par>
                          <p:cTn id="44" fill="hold">
                            <p:stCondLst>
                              <p:cond delay="900"/>
                            </p:stCondLst>
                            <p:childTnLst>
                              <p:par>
                                <p:cTn id="45" presetID="10" presetClass="entr" presetSubtype="0" fill="hold" nodeType="afterEffect">
                                  <p:stCondLst>
                                    <p:cond delay="0"/>
                                  </p:stCondLst>
                                  <p:childTnLst>
                                    <p:set>
                                      <p:cBhvr>
                                        <p:cTn id="46" dur="1" fill="hold">
                                          <p:stCondLst>
                                            <p:cond delay="0"/>
                                          </p:stCondLst>
                                        </p:cTn>
                                        <p:tgtEl>
                                          <p:spTgt spid="107"/>
                                        </p:tgtEl>
                                        <p:attrNameLst>
                                          <p:attrName>style.visibility</p:attrName>
                                        </p:attrNameLst>
                                      </p:cBhvr>
                                      <p:to>
                                        <p:strVal val="visible"/>
                                      </p:to>
                                    </p:set>
                                    <p:animEffect transition="in" filter="fade">
                                      <p:cBhvr>
                                        <p:cTn id="47" dur="200"/>
                                        <p:tgtEl>
                                          <p:spTgt spid="107"/>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108"/>
                                        </p:tgtEl>
                                        <p:attrNameLst>
                                          <p:attrName>style.visibility</p:attrName>
                                        </p:attrNameLst>
                                      </p:cBhvr>
                                      <p:to>
                                        <p:strVal val="visible"/>
                                      </p:to>
                                    </p:set>
                                    <p:animEffect transition="in" filter="fade">
                                      <p:cBhvr>
                                        <p:cTn id="51" dur="200"/>
                                        <p:tgtEl>
                                          <p:spTgt spid="108"/>
                                        </p:tgtEl>
                                      </p:cBhvr>
                                    </p:animEffect>
                                  </p:childTnLst>
                                </p:cTn>
                              </p:par>
                            </p:childTnLst>
                          </p:cTn>
                        </p:par>
                        <p:par>
                          <p:cTn id="52" fill="hold">
                            <p:stCondLst>
                              <p:cond delay="1300"/>
                            </p:stCondLst>
                            <p:childTnLst>
                              <p:par>
                                <p:cTn id="53" presetID="10" presetClass="entr" presetSubtype="0" fill="hold" nodeType="afterEffect">
                                  <p:stCondLst>
                                    <p:cond delay="0"/>
                                  </p:stCondLst>
                                  <p:childTnLst>
                                    <p:set>
                                      <p:cBhvr>
                                        <p:cTn id="54" dur="1" fill="hold">
                                          <p:stCondLst>
                                            <p:cond delay="0"/>
                                          </p:stCondLst>
                                        </p:cTn>
                                        <p:tgtEl>
                                          <p:spTgt spid="109"/>
                                        </p:tgtEl>
                                        <p:attrNameLst>
                                          <p:attrName>style.visibility</p:attrName>
                                        </p:attrNameLst>
                                      </p:cBhvr>
                                      <p:to>
                                        <p:strVal val="visible"/>
                                      </p:to>
                                    </p:set>
                                    <p:animEffect transition="in" filter="fade">
                                      <p:cBhvr>
                                        <p:cTn id="55" dur="2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6865F55-B62F-49BB-8409-0BA9CC89120C}"/>
              </a:ext>
            </a:extLst>
          </p:cNvPr>
          <p:cNvGrpSpPr/>
          <p:nvPr/>
        </p:nvGrpSpPr>
        <p:grpSpPr>
          <a:xfrm>
            <a:off x="0" y="0"/>
            <a:ext cx="12192000" cy="6858000"/>
            <a:chOff x="0" y="0"/>
            <a:chExt cx="12192000" cy="6858000"/>
          </a:xfrm>
        </p:grpSpPr>
        <p:pic>
          <p:nvPicPr>
            <p:cNvPr id="4" name="Picture 3" descr="A picture containing fireworks, rain&#10;&#10;Description automatically generated">
              <a:extLst>
                <a:ext uri="{FF2B5EF4-FFF2-40B4-BE49-F238E27FC236}">
                  <a16:creationId xmlns:a16="http://schemas.microsoft.com/office/drawing/2014/main" id="{7D53FF9A-8DC4-4B1C-85C4-8A85D7C5F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2275" cy="6858000"/>
            </a:xfrm>
            <a:prstGeom prst="rect">
              <a:avLst/>
            </a:prstGeom>
          </p:spPr>
        </p:pic>
        <p:pic>
          <p:nvPicPr>
            <p:cNvPr id="5" name="Picture 4" descr="A picture containing fireworks, rain&#10;&#10;Description automatically generated">
              <a:extLst>
                <a:ext uri="{FF2B5EF4-FFF2-40B4-BE49-F238E27FC236}">
                  <a16:creationId xmlns:a16="http://schemas.microsoft.com/office/drawing/2014/main" id="{91DC887C-2BFF-49D5-890C-40A2ABD1B417}"/>
                </a:ext>
              </a:extLst>
            </p:cNvPr>
            <p:cNvPicPr>
              <a:picLocks noChangeAspect="1"/>
            </p:cNvPicPr>
            <p:nvPr/>
          </p:nvPicPr>
          <p:blipFill rotWithShape="1">
            <a:blip r:embed="rId3">
              <a:extLst>
                <a:ext uri="{28A0092B-C50C-407E-A947-70E740481C1C}">
                  <a14:useLocalDpi xmlns:a14="http://schemas.microsoft.com/office/drawing/2010/main" val="0"/>
                </a:ext>
              </a:extLst>
            </a:blip>
            <a:srcRect r="22073"/>
            <a:stretch/>
          </p:blipFill>
          <p:spPr>
            <a:xfrm>
              <a:off x="6852275" y="0"/>
              <a:ext cx="5339725" cy="6858000"/>
            </a:xfrm>
            <a:prstGeom prst="rect">
              <a:avLst/>
            </a:prstGeom>
          </p:spPr>
        </p:pic>
      </p:grpSp>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826975"/>
          </a:xfrm>
        </p:spPr>
        <p:txBody>
          <a:bodyPr/>
          <a:lstStyle/>
          <a:p>
            <a:r>
              <a:rPr lang="en-US" dirty="0"/>
              <a:t>Testing styles</a:t>
            </a:r>
            <a:br>
              <a:rPr lang="en-US" dirty="0"/>
            </a:br>
            <a:r>
              <a:rPr lang="en-US" sz="4400" dirty="0"/>
              <a:t>(or how to create a component under test)</a:t>
            </a:r>
            <a:endParaRPr lang="en-US" dirty="0"/>
          </a:p>
        </p:txBody>
      </p:sp>
    </p:spTree>
    <p:extLst>
      <p:ext uri="{BB962C8B-B14F-4D97-AF65-F5344CB8AC3E}">
        <p14:creationId xmlns:p14="http://schemas.microsoft.com/office/powerpoint/2010/main" val="17056999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8130E8-AD10-4706-8374-A11D400AFCDD}"/>
              </a:ext>
            </a:extLst>
          </p:cNvPr>
          <p:cNvSpPr>
            <a:spLocks noGrp="1"/>
          </p:cNvSpPr>
          <p:nvPr>
            <p:ph type="body" sz="quarter" idx="10"/>
          </p:nvPr>
        </p:nvSpPr>
        <p:spPr>
          <a:xfrm>
            <a:off x="269237" y="1267560"/>
            <a:ext cx="5046240" cy="3545586"/>
          </a:xfrm>
        </p:spPr>
        <p:txBody>
          <a:bodyPr/>
          <a:lstStyle/>
          <a:p>
            <a:r>
              <a:rPr lang="en-US" sz="2800" dirty="0"/>
              <a:t>Written entirely in C#</a:t>
            </a:r>
            <a:br>
              <a:rPr lang="en-US" sz="2800" dirty="0"/>
            </a:br>
            <a:endParaRPr lang="en-US" sz="2800" dirty="0"/>
          </a:p>
          <a:p>
            <a:r>
              <a:rPr lang="en-US" sz="2800" dirty="0"/>
              <a:t>Plain </a:t>
            </a:r>
            <a:r>
              <a:rPr lang="en-US" sz="2800" dirty="0" err="1"/>
              <a:t>xUnit</a:t>
            </a:r>
            <a:r>
              <a:rPr lang="en-US" sz="2800" dirty="0"/>
              <a:t> tests</a:t>
            </a:r>
            <a:br>
              <a:rPr lang="en-US" sz="2800" dirty="0"/>
            </a:br>
            <a:endParaRPr lang="en-US" sz="2800" dirty="0"/>
          </a:p>
          <a:p>
            <a:r>
              <a:rPr lang="en-US" sz="2800" dirty="0"/>
              <a:t>Many params = complex code</a:t>
            </a:r>
            <a:br>
              <a:rPr lang="en-US" sz="2800" dirty="0"/>
            </a:br>
            <a:endParaRPr lang="en-US" sz="2800" dirty="0"/>
          </a:p>
          <a:p>
            <a:r>
              <a:rPr lang="en-US" sz="2800" dirty="0"/>
              <a:t>HTML in strings not fun</a:t>
            </a:r>
          </a:p>
        </p:txBody>
      </p:sp>
      <p:sp>
        <p:nvSpPr>
          <p:cNvPr id="3" name="Title 2">
            <a:extLst>
              <a:ext uri="{FF2B5EF4-FFF2-40B4-BE49-F238E27FC236}">
                <a16:creationId xmlns:a16="http://schemas.microsoft.com/office/drawing/2014/main" id="{FB94F099-C866-4DC5-9AFF-FC0E352A0F58}"/>
              </a:ext>
            </a:extLst>
          </p:cNvPr>
          <p:cNvSpPr>
            <a:spLocks noGrp="1"/>
          </p:cNvSpPr>
          <p:nvPr>
            <p:ph type="title"/>
          </p:nvPr>
        </p:nvSpPr>
        <p:spPr/>
        <p:txBody>
          <a:bodyPr/>
          <a:lstStyle/>
          <a:p>
            <a:r>
              <a:rPr lang="en-US" dirty="0"/>
              <a:t>C# based testing</a:t>
            </a:r>
          </a:p>
        </p:txBody>
      </p:sp>
      <p:sp>
        <p:nvSpPr>
          <p:cNvPr id="4" name="Rectangle: Rounded Corners 3">
            <a:extLst>
              <a:ext uri="{FF2B5EF4-FFF2-40B4-BE49-F238E27FC236}">
                <a16:creationId xmlns:a16="http://schemas.microsoft.com/office/drawing/2014/main" id="{B4EC6E4E-5378-4FBC-B448-14681FB7EBF4}"/>
              </a:ext>
            </a:extLst>
          </p:cNvPr>
          <p:cNvSpPr/>
          <p:nvPr/>
        </p:nvSpPr>
        <p:spPr bwMode="auto">
          <a:xfrm>
            <a:off x="5315480" y="1267560"/>
            <a:ext cx="6607283" cy="3640922"/>
          </a:xfrm>
          <a:prstGeom prst="roundRect">
            <a:avLst>
              <a:gd name="adj" fmla="val 8295"/>
            </a:avLst>
          </a:prstGeom>
          <a:solidFill>
            <a:srgbClr val="1E1E1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eaLnBrk="0" fontAlgn="base" hangingPunct="0">
              <a:spcBef>
                <a:spcPct val="0"/>
              </a:spcBef>
              <a:spcAft>
                <a:spcPct val="0"/>
              </a:spcAft>
            </a:pPr>
            <a:r>
              <a:rPr lang="en-US" altLang="en-US" sz="1500" dirty="0">
                <a:solidFill>
                  <a:srgbClr val="569CD6"/>
                </a:solidFill>
                <a:latin typeface="Hasklig" panose="020B0509030403020204" pitchFamily="49" charset="0"/>
              </a:rPr>
              <a:t>using</a:t>
            </a:r>
            <a:r>
              <a:rPr lang="en-US" altLang="en-US" sz="1500" dirty="0">
                <a:solidFill>
                  <a:srgbClr val="DCDCDC"/>
                </a:solidFill>
                <a:latin typeface="Hasklig" panose="020B0509030403020204" pitchFamily="49" charset="0"/>
              </a:rPr>
              <a:t> </a:t>
            </a:r>
            <a:r>
              <a:rPr lang="en-US" altLang="en-US" sz="1500" dirty="0" err="1">
                <a:solidFill>
                  <a:srgbClr val="DCDCDC"/>
                </a:solidFill>
                <a:latin typeface="Hasklig" panose="020B0509030403020204" pitchFamily="49" charset="0"/>
              </a:rPr>
              <a:t>Egil</a:t>
            </a:r>
            <a:r>
              <a:rPr lang="en-US" altLang="en-US" sz="1500" dirty="0" err="1">
                <a:solidFill>
                  <a:srgbClr val="B4B4B4"/>
                </a:solidFill>
                <a:latin typeface="Hasklig" panose="020B0509030403020204" pitchFamily="49" charset="0"/>
              </a:rPr>
              <a:t>.</a:t>
            </a:r>
            <a:r>
              <a:rPr lang="en-US" altLang="en-US" sz="1500" dirty="0" err="1">
                <a:solidFill>
                  <a:srgbClr val="DCDCDC"/>
                </a:solidFill>
                <a:latin typeface="Hasklig" panose="020B0509030403020204" pitchFamily="49" charset="0"/>
              </a:rPr>
              <a:t>RazorComponents</a:t>
            </a:r>
            <a:r>
              <a:rPr lang="en-US" altLang="en-US" sz="1500" dirty="0" err="1">
                <a:solidFill>
                  <a:srgbClr val="B4B4B4"/>
                </a:solidFill>
                <a:latin typeface="Hasklig" panose="020B0509030403020204" pitchFamily="49" charset="0"/>
              </a:rPr>
              <a:t>.</a:t>
            </a:r>
            <a:r>
              <a:rPr lang="en-US" altLang="en-US" sz="1500" dirty="0" err="1">
                <a:solidFill>
                  <a:srgbClr val="DCDCDC"/>
                </a:solidFill>
                <a:latin typeface="Hasklig" panose="020B0509030403020204" pitchFamily="49" charset="0"/>
              </a:rPr>
              <a:t>Testing</a:t>
            </a:r>
            <a:r>
              <a:rPr lang="en-US" altLang="en-US" sz="1500" dirty="0">
                <a:solidFill>
                  <a:srgbClr val="DCDCDC"/>
                </a:solidFill>
                <a:latin typeface="Hasklig" panose="020B0509030403020204" pitchFamily="49" charset="0"/>
              </a:rPr>
              <a:t>; </a:t>
            </a:r>
          </a:p>
          <a:p>
            <a:pPr lvl="0" eaLnBrk="0" fontAlgn="base" hangingPunct="0">
              <a:spcBef>
                <a:spcPct val="0"/>
              </a:spcBef>
              <a:spcAft>
                <a:spcPct val="0"/>
              </a:spcAft>
            </a:pPr>
            <a:r>
              <a:rPr lang="en-US" altLang="en-US" sz="1500" dirty="0">
                <a:solidFill>
                  <a:srgbClr val="569CD6"/>
                </a:solidFill>
                <a:latin typeface="Hasklig" panose="020B0509030403020204" pitchFamily="49" charset="0"/>
              </a:rPr>
              <a:t>using</a:t>
            </a:r>
            <a:r>
              <a:rPr lang="en-US" altLang="en-US" sz="1500" dirty="0">
                <a:solidFill>
                  <a:srgbClr val="DCDCDC"/>
                </a:solidFill>
                <a:latin typeface="Hasklig" panose="020B0509030403020204" pitchFamily="49" charset="0"/>
              </a:rPr>
              <a:t> </a:t>
            </a:r>
            <a:r>
              <a:rPr lang="en-US" altLang="en-US" sz="1500" dirty="0" err="1">
                <a:solidFill>
                  <a:srgbClr val="DCDCDC"/>
                </a:solidFill>
                <a:latin typeface="Hasklig" panose="020B0509030403020204" pitchFamily="49" charset="0"/>
              </a:rPr>
              <a:t>Egil</a:t>
            </a:r>
            <a:r>
              <a:rPr lang="en-US" altLang="en-US" sz="1500" dirty="0" err="1">
                <a:solidFill>
                  <a:srgbClr val="B4B4B4"/>
                </a:solidFill>
                <a:latin typeface="Hasklig" panose="020B0509030403020204" pitchFamily="49" charset="0"/>
              </a:rPr>
              <a:t>.</a:t>
            </a:r>
            <a:r>
              <a:rPr lang="en-US" altLang="en-US" sz="1500" dirty="0" err="1">
                <a:solidFill>
                  <a:srgbClr val="DCDCDC"/>
                </a:solidFill>
                <a:latin typeface="Hasklig" panose="020B0509030403020204" pitchFamily="49" charset="0"/>
              </a:rPr>
              <a:t>RazorComponents</a:t>
            </a:r>
            <a:r>
              <a:rPr lang="en-US" altLang="en-US" sz="1500" dirty="0" err="1">
                <a:solidFill>
                  <a:srgbClr val="B4B4B4"/>
                </a:solidFill>
                <a:latin typeface="Hasklig" panose="020B0509030403020204" pitchFamily="49" charset="0"/>
              </a:rPr>
              <a:t>.</a:t>
            </a:r>
            <a:r>
              <a:rPr lang="en-US" altLang="en-US" sz="1500" dirty="0" err="1">
                <a:solidFill>
                  <a:srgbClr val="DCDCDC"/>
                </a:solidFill>
                <a:latin typeface="Hasklig" panose="020B0509030403020204" pitchFamily="49" charset="0"/>
              </a:rPr>
              <a:t>Testing</a:t>
            </a:r>
            <a:r>
              <a:rPr lang="en-US" altLang="en-US" sz="1500" dirty="0" err="1">
                <a:solidFill>
                  <a:srgbClr val="B4B4B4"/>
                </a:solidFill>
                <a:latin typeface="Hasklig" panose="020B0509030403020204" pitchFamily="49" charset="0"/>
              </a:rPr>
              <a:t>.</a:t>
            </a:r>
            <a:r>
              <a:rPr lang="en-US" altLang="en-US" sz="1500" dirty="0" err="1">
                <a:solidFill>
                  <a:srgbClr val="DCDCDC"/>
                </a:solidFill>
                <a:latin typeface="Hasklig" panose="020B0509030403020204" pitchFamily="49" charset="0"/>
              </a:rPr>
              <a:t>Asserting</a:t>
            </a:r>
            <a:r>
              <a:rPr lang="en-US" altLang="en-US" sz="1500" dirty="0">
                <a:solidFill>
                  <a:srgbClr val="DCDCDC"/>
                </a:solidFill>
                <a:latin typeface="Hasklig" panose="020B0509030403020204" pitchFamily="49" charset="0"/>
              </a:rPr>
              <a:t>; </a:t>
            </a:r>
            <a:r>
              <a:rPr lang="en-US" altLang="en-US" sz="1500" dirty="0">
                <a:solidFill>
                  <a:srgbClr val="569CD6"/>
                </a:solidFill>
                <a:latin typeface="Hasklig" panose="020B0509030403020204" pitchFamily="49" charset="0"/>
              </a:rPr>
              <a:t>using</a:t>
            </a:r>
            <a:r>
              <a:rPr lang="en-US" altLang="en-US" sz="1500" dirty="0">
                <a:solidFill>
                  <a:srgbClr val="DCDCDC"/>
                </a:solidFill>
                <a:latin typeface="Hasklig" panose="020B0509030403020204" pitchFamily="49" charset="0"/>
              </a:rPr>
              <a:t> </a:t>
            </a:r>
            <a:r>
              <a:rPr lang="en-US" altLang="en-US" sz="1500" dirty="0" err="1">
                <a:solidFill>
                  <a:srgbClr val="DCDCDC"/>
                </a:solidFill>
                <a:latin typeface="Hasklig" panose="020B0509030403020204" pitchFamily="49" charset="0"/>
              </a:rPr>
              <a:t>Egil</a:t>
            </a:r>
            <a:r>
              <a:rPr lang="en-US" altLang="en-US" sz="1500" dirty="0" err="1">
                <a:solidFill>
                  <a:srgbClr val="B4B4B4"/>
                </a:solidFill>
                <a:latin typeface="Hasklig" panose="020B0509030403020204" pitchFamily="49" charset="0"/>
              </a:rPr>
              <a:t>.</a:t>
            </a:r>
            <a:r>
              <a:rPr lang="en-US" altLang="en-US" sz="1500" dirty="0" err="1">
                <a:solidFill>
                  <a:srgbClr val="DCDCDC"/>
                </a:solidFill>
                <a:latin typeface="Hasklig" panose="020B0509030403020204" pitchFamily="49" charset="0"/>
              </a:rPr>
              <a:t>Ra</a:t>
            </a:r>
            <a:r>
              <a:rPr lang="en-US" altLang="en-US" sz="1500" dirty="0">
                <a:solidFill>
                  <a:srgbClr val="DCDCDC"/>
                </a:solidFill>
                <a:latin typeface="Hasklig" panose="020B0509030403020204" pitchFamily="49" charset="0"/>
              </a:rPr>
              <a:t>…</a:t>
            </a:r>
            <a:r>
              <a:rPr lang="en-US" altLang="en-US" sz="1500" dirty="0" err="1">
                <a:solidFill>
                  <a:srgbClr val="DCDCDC"/>
                </a:solidFill>
                <a:latin typeface="Hasklig" panose="020B0509030403020204" pitchFamily="49" charset="0"/>
              </a:rPr>
              <a:t>ts</a:t>
            </a:r>
            <a:r>
              <a:rPr lang="en-US" altLang="en-US" sz="1500" dirty="0" err="1">
                <a:solidFill>
                  <a:srgbClr val="B4B4B4"/>
                </a:solidFill>
                <a:latin typeface="Hasklig" panose="020B0509030403020204" pitchFamily="49" charset="0"/>
              </a:rPr>
              <a:t>.</a:t>
            </a:r>
            <a:r>
              <a:rPr lang="en-US" altLang="en-US" sz="1500" dirty="0" err="1">
                <a:solidFill>
                  <a:srgbClr val="DCDCDC"/>
                </a:solidFill>
                <a:latin typeface="Hasklig" panose="020B0509030403020204" pitchFamily="49" charset="0"/>
              </a:rPr>
              <a:t>Testing</a:t>
            </a:r>
            <a:r>
              <a:rPr lang="en-US" altLang="en-US" sz="1500" dirty="0" err="1">
                <a:solidFill>
                  <a:srgbClr val="B4B4B4"/>
                </a:solidFill>
                <a:latin typeface="Hasklig" panose="020B0509030403020204" pitchFamily="49" charset="0"/>
              </a:rPr>
              <a:t>.</a:t>
            </a:r>
            <a:r>
              <a:rPr lang="en-US" altLang="en-US" sz="1500" dirty="0" err="1">
                <a:solidFill>
                  <a:srgbClr val="DCDCDC"/>
                </a:solidFill>
                <a:latin typeface="Hasklig" panose="020B0509030403020204" pitchFamily="49" charset="0"/>
              </a:rPr>
              <a:t>EventDispatchExtensions</a:t>
            </a:r>
            <a:r>
              <a:rPr lang="en-US" altLang="en-US" sz="1500" dirty="0">
                <a:solidFill>
                  <a:srgbClr val="DCDCDC"/>
                </a:solidFill>
                <a:latin typeface="Hasklig" panose="020B0509030403020204" pitchFamily="49" charset="0"/>
              </a:rPr>
              <a:t>; </a:t>
            </a:r>
          </a:p>
          <a:p>
            <a:pPr lvl="0" eaLnBrk="0" fontAlgn="base" hangingPunct="0">
              <a:spcBef>
                <a:spcPct val="0"/>
              </a:spcBef>
              <a:spcAft>
                <a:spcPct val="0"/>
              </a:spcAft>
            </a:pPr>
            <a:r>
              <a:rPr lang="en-US" altLang="en-US" sz="1500" dirty="0">
                <a:solidFill>
                  <a:srgbClr val="569CD6"/>
                </a:solidFill>
                <a:latin typeface="Hasklig" panose="020B0509030403020204" pitchFamily="49" charset="0"/>
              </a:rPr>
              <a:t>using</a:t>
            </a:r>
            <a:r>
              <a:rPr lang="en-US" altLang="en-US" sz="1500" dirty="0">
                <a:solidFill>
                  <a:srgbClr val="DCDCDC"/>
                </a:solidFill>
                <a:latin typeface="Hasklig" panose="020B0509030403020204" pitchFamily="49" charset="0"/>
              </a:rPr>
              <a:t> </a:t>
            </a:r>
            <a:r>
              <a:rPr lang="en-US" altLang="en-US" sz="1500" dirty="0" err="1">
                <a:solidFill>
                  <a:srgbClr val="DCDCDC"/>
                </a:solidFill>
                <a:latin typeface="Hasklig" panose="020B0509030403020204" pitchFamily="49" charset="0"/>
              </a:rPr>
              <a:t>Xunit</a:t>
            </a:r>
            <a:r>
              <a:rPr lang="en-US" altLang="en-US" sz="1500" dirty="0">
                <a:solidFill>
                  <a:srgbClr val="DCDCDC"/>
                </a:solidFill>
                <a:latin typeface="Hasklig" panose="020B0509030403020204" pitchFamily="49" charset="0"/>
              </a:rPr>
              <a:t>; </a:t>
            </a:r>
          </a:p>
          <a:p>
            <a:pPr lvl="0" eaLnBrk="0" fontAlgn="base" hangingPunct="0">
              <a:spcBef>
                <a:spcPct val="0"/>
              </a:spcBef>
              <a:spcAft>
                <a:spcPct val="0"/>
              </a:spcAft>
            </a:pPr>
            <a:endParaRPr lang="en-US" altLang="en-US" sz="1500" dirty="0">
              <a:solidFill>
                <a:srgbClr val="DCDCDC"/>
              </a:solidFill>
              <a:latin typeface="Hasklig" panose="020B0509030403020204" pitchFamily="49" charset="0"/>
            </a:endParaRPr>
          </a:p>
          <a:p>
            <a:pPr lvl="0" eaLnBrk="0" fontAlgn="base" hangingPunct="0">
              <a:spcBef>
                <a:spcPct val="0"/>
              </a:spcBef>
              <a:spcAft>
                <a:spcPct val="0"/>
              </a:spcAft>
            </a:pPr>
            <a:r>
              <a:rPr lang="en-US" altLang="en-US" sz="1500" dirty="0">
                <a:solidFill>
                  <a:srgbClr val="569CD6"/>
                </a:solidFill>
                <a:latin typeface="Hasklig" panose="020B0509030403020204" pitchFamily="49" charset="0"/>
              </a:rPr>
              <a:t>public</a:t>
            </a:r>
            <a:r>
              <a:rPr lang="en-US" altLang="en-US" sz="1500" dirty="0">
                <a:solidFill>
                  <a:srgbClr val="DCDCDC"/>
                </a:solidFill>
                <a:latin typeface="Hasklig" panose="020B0509030403020204" pitchFamily="49" charset="0"/>
              </a:rPr>
              <a:t> </a:t>
            </a:r>
            <a:r>
              <a:rPr lang="en-US" altLang="en-US" sz="1500" dirty="0">
                <a:solidFill>
                  <a:srgbClr val="569CD6"/>
                </a:solidFill>
                <a:latin typeface="Hasklig" panose="020B0509030403020204" pitchFamily="49" charset="0"/>
              </a:rPr>
              <a:t>class</a:t>
            </a:r>
            <a:r>
              <a:rPr lang="en-US" altLang="en-US" sz="1500" dirty="0">
                <a:solidFill>
                  <a:srgbClr val="DCDCDC"/>
                </a:solidFill>
                <a:latin typeface="Hasklig" panose="020B0509030403020204" pitchFamily="49" charset="0"/>
              </a:rPr>
              <a:t> </a:t>
            </a:r>
            <a:r>
              <a:rPr lang="en-US" altLang="en-US" sz="1500" dirty="0" err="1">
                <a:solidFill>
                  <a:srgbClr val="4EC9B0"/>
                </a:solidFill>
                <a:latin typeface="Hasklig" panose="020B0509030403020204" pitchFamily="49" charset="0"/>
              </a:rPr>
              <a:t>MyComponentTest</a:t>
            </a:r>
            <a:r>
              <a:rPr lang="en-US" altLang="en-US" sz="1500" dirty="0">
                <a:solidFill>
                  <a:srgbClr val="DCDCDC"/>
                </a:solidFill>
                <a:latin typeface="Hasklig" panose="020B0509030403020204" pitchFamily="49" charset="0"/>
              </a:rPr>
              <a:t> : </a:t>
            </a:r>
            <a:r>
              <a:rPr lang="en-US" altLang="en-US" sz="1500" dirty="0" err="1">
                <a:solidFill>
                  <a:srgbClr val="4EC9B0"/>
                </a:solidFill>
                <a:latin typeface="Hasklig" panose="020B0509030403020204" pitchFamily="49" charset="0"/>
              </a:rPr>
              <a:t>ComponentTestFixture</a:t>
            </a:r>
            <a:r>
              <a:rPr lang="en-US" altLang="en-US" sz="1500" dirty="0">
                <a:solidFill>
                  <a:srgbClr val="DCDCDC"/>
                </a:solidFill>
                <a:latin typeface="Hasklig" panose="020B0509030403020204" pitchFamily="49" charset="0"/>
              </a:rPr>
              <a:t> </a:t>
            </a:r>
          </a:p>
          <a:p>
            <a:pPr lvl="0" eaLnBrk="0" fontAlgn="base" hangingPunct="0">
              <a:spcBef>
                <a:spcPct val="0"/>
              </a:spcBef>
              <a:spcAft>
                <a:spcPct val="0"/>
              </a:spcAft>
            </a:pPr>
            <a:r>
              <a:rPr lang="en-US" altLang="en-US" sz="1500" dirty="0">
                <a:solidFill>
                  <a:srgbClr val="DCDCDC"/>
                </a:solidFill>
                <a:latin typeface="Hasklig" panose="020B0509030403020204" pitchFamily="49" charset="0"/>
              </a:rPr>
              <a:t>{   </a:t>
            </a:r>
          </a:p>
          <a:p>
            <a:pPr lvl="0" eaLnBrk="0" fontAlgn="base" hangingPunct="0">
              <a:spcBef>
                <a:spcPct val="0"/>
              </a:spcBef>
              <a:spcAft>
                <a:spcPct val="0"/>
              </a:spcAft>
            </a:pPr>
            <a:r>
              <a:rPr lang="en-US" altLang="en-US" sz="1500" dirty="0">
                <a:solidFill>
                  <a:srgbClr val="DCDCDC"/>
                </a:solidFill>
                <a:latin typeface="Hasklig" panose="020B0509030403020204" pitchFamily="49" charset="0"/>
              </a:rPr>
              <a:t>    [</a:t>
            </a:r>
            <a:r>
              <a:rPr lang="en-US" altLang="en-US" sz="1500" dirty="0">
                <a:solidFill>
                  <a:srgbClr val="4EC9B0"/>
                </a:solidFill>
                <a:latin typeface="Hasklig" panose="020B0509030403020204" pitchFamily="49" charset="0"/>
              </a:rPr>
              <a:t>Fact</a:t>
            </a:r>
            <a:r>
              <a:rPr lang="en-US" altLang="en-US" sz="1500" dirty="0">
                <a:solidFill>
                  <a:srgbClr val="DCDCDC"/>
                </a:solidFill>
                <a:latin typeface="Hasklig" panose="020B0509030403020204" pitchFamily="49" charset="0"/>
              </a:rPr>
              <a:t>]     </a:t>
            </a:r>
          </a:p>
          <a:p>
            <a:pPr lvl="0" eaLnBrk="0" fontAlgn="base" hangingPunct="0">
              <a:spcBef>
                <a:spcPct val="0"/>
              </a:spcBef>
              <a:spcAft>
                <a:spcPct val="0"/>
              </a:spcAft>
            </a:pPr>
            <a:r>
              <a:rPr lang="en-US" altLang="en-US" sz="1500" dirty="0">
                <a:solidFill>
                  <a:srgbClr val="569CD6"/>
                </a:solidFill>
                <a:latin typeface="Hasklig" panose="020B0509030403020204" pitchFamily="49" charset="0"/>
              </a:rPr>
              <a:t>    public</a:t>
            </a:r>
            <a:r>
              <a:rPr lang="en-US" altLang="en-US" sz="1500" dirty="0">
                <a:solidFill>
                  <a:srgbClr val="DCDCDC"/>
                </a:solidFill>
                <a:latin typeface="Hasklig" panose="020B0509030403020204" pitchFamily="49" charset="0"/>
              </a:rPr>
              <a:t> </a:t>
            </a:r>
            <a:r>
              <a:rPr lang="en-US" altLang="en-US" sz="1500" dirty="0">
                <a:solidFill>
                  <a:srgbClr val="569CD6"/>
                </a:solidFill>
                <a:latin typeface="Hasklig" panose="020B0509030403020204" pitchFamily="49" charset="0"/>
              </a:rPr>
              <a:t>void</a:t>
            </a:r>
            <a:r>
              <a:rPr lang="en-US" altLang="en-US" sz="1500" dirty="0">
                <a:solidFill>
                  <a:srgbClr val="DCDCDC"/>
                </a:solidFill>
                <a:latin typeface="Hasklig" panose="020B0509030403020204" pitchFamily="49" charset="0"/>
              </a:rPr>
              <a:t> </a:t>
            </a:r>
            <a:r>
              <a:rPr lang="en-US" altLang="en-US" sz="1500" b="1" dirty="0" err="1">
                <a:solidFill>
                  <a:srgbClr val="DCDCAA"/>
                </a:solidFill>
                <a:latin typeface="Hasklig" panose="020B0509030403020204" pitchFamily="49" charset="0"/>
              </a:rPr>
              <a:t>MyFirstTest</a:t>
            </a:r>
            <a:r>
              <a:rPr lang="en-US" altLang="en-US" sz="1500" dirty="0">
                <a:solidFill>
                  <a:srgbClr val="DCDCDC"/>
                </a:solidFill>
                <a:latin typeface="Hasklig" panose="020B0509030403020204" pitchFamily="49" charset="0"/>
              </a:rPr>
              <a:t>()     </a:t>
            </a:r>
          </a:p>
          <a:p>
            <a:pPr lvl="0" eaLnBrk="0" fontAlgn="base" hangingPunct="0">
              <a:spcBef>
                <a:spcPct val="0"/>
              </a:spcBef>
              <a:spcAft>
                <a:spcPct val="0"/>
              </a:spcAft>
            </a:pPr>
            <a:r>
              <a:rPr lang="en-US" altLang="en-US" sz="1500" dirty="0">
                <a:solidFill>
                  <a:srgbClr val="DCDCDC"/>
                </a:solidFill>
                <a:latin typeface="Hasklig" panose="020B0509030403020204" pitchFamily="49" charset="0"/>
              </a:rPr>
              <a:t>    {         </a:t>
            </a:r>
          </a:p>
          <a:p>
            <a:pPr lvl="0" eaLnBrk="0" fontAlgn="base" hangingPunct="0">
              <a:spcBef>
                <a:spcPct val="0"/>
              </a:spcBef>
              <a:spcAft>
                <a:spcPct val="0"/>
              </a:spcAft>
            </a:pPr>
            <a:r>
              <a:rPr lang="en-US" altLang="en-US" sz="1500" dirty="0">
                <a:solidFill>
                  <a:srgbClr val="57A64A"/>
                </a:solidFill>
                <a:latin typeface="Hasklig" panose="020B0509030403020204" pitchFamily="49" charset="0"/>
              </a:rPr>
              <a:t>        // ...</a:t>
            </a:r>
            <a:r>
              <a:rPr lang="en-US" altLang="en-US" sz="1500" dirty="0">
                <a:solidFill>
                  <a:srgbClr val="DCDCDC"/>
                </a:solidFill>
                <a:latin typeface="Hasklig" panose="020B0509030403020204" pitchFamily="49" charset="0"/>
              </a:rPr>
              <a:t>     </a:t>
            </a:r>
          </a:p>
          <a:p>
            <a:pPr lvl="0" eaLnBrk="0" fontAlgn="base" hangingPunct="0">
              <a:spcBef>
                <a:spcPct val="0"/>
              </a:spcBef>
              <a:spcAft>
                <a:spcPct val="0"/>
              </a:spcAft>
            </a:pPr>
            <a:r>
              <a:rPr lang="en-US" altLang="en-US" sz="1500" dirty="0">
                <a:solidFill>
                  <a:srgbClr val="DCDCDC"/>
                </a:solidFill>
                <a:latin typeface="Hasklig" panose="020B0509030403020204" pitchFamily="49" charset="0"/>
              </a:rPr>
              <a:t>    } </a:t>
            </a:r>
          </a:p>
          <a:p>
            <a:pPr lvl="0" eaLnBrk="0" fontAlgn="base" hangingPunct="0">
              <a:spcBef>
                <a:spcPct val="0"/>
              </a:spcBef>
              <a:spcAft>
                <a:spcPct val="0"/>
              </a:spcAft>
            </a:pPr>
            <a:r>
              <a:rPr lang="en-US" altLang="en-US" sz="1500" dirty="0">
                <a:solidFill>
                  <a:srgbClr val="DCDCDC"/>
                </a:solidFill>
                <a:latin typeface="Hasklig" panose="020B0509030403020204" pitchFamily="49" charset="0"/>
              </a:rPr>
              <a:t>}</a:t>
            </a:r>
            <a:endParaRPr lang="en-US" altLang="en-US" sz="1500" dirty="0">
              <a:solidFill>
                <a:schemeClr val="tx1"/>
              </a:solidFill>
              <a:latin typeface="Arial" panose="020B0604020202020204" pitchFamily="34" charset="0"/>
            </a:endParaRPr>
          </a:p>
        </p:txBody>
      </p:sp>
      <p:sp>
        <p:nvSpPr>
          <p:cNvPr id="5" name="Rectangle: Rounded Corners 4">
            <a:extLst>
              <a:ext uri="{FF2B5EF4-FFF2-40B4-BE49-F238E27FC236}">
                <a16:creationId xmlns:a16="http://schemas.microsoft.com/office/drawing/2014/main" id="{49DD711A-6421-436E-91A6-47CD99AC4034}"/>
              </a:ext>
            </a:extLst>
          </p:cNvPr>
          <p:cNvSpPr/>
          <p:nvPr/>
        </p:nvSpPr>
        <p:spPr bwMode="auto">
          <a:xfrm>
            <a:off x="9025463" y="2683933"/>
            <a:ext cx="2514601" cy="372534"/>
          </a:xfrm>
          <a:custGeom>
            <a:avLst/>
            <a:gdLst>
              <a:gd name="connsiteX0" fmla="*/ 0 w 2514601"/>
              <a:gd name="connsiteY0" fmla="*/ 62090 h 372534"/>
              <a:gd name="connsiteX1" fmla="*/ 62090 w 2514601"/>
              <a:gd name="connsiteY1" fmla="*/ 0 h 372534"/>
              <a:gd name="connsiteX2" fmla="*/ 587983 w 2514601"/>
              <a:gd name="connsiteY2" fmla="*/ 0 h 372534"/>
              <a:gd name="connsiteX3" fmla="*/ 1185588 w 2514601"/>
              <a:gd name="connsiteY3" fmla="*/ 0 h 372534"/>
              <a:gd name="connsiteX4" fmla="*/ 1735385 w 2514601"/>
              <a:gd name="connsiteY4" fmla="*/ 0 h 372534"/>
              <a:gd name="connsiteX5" fmla="*/ 2452511 w 2514601"/>
              <a:gd name="connsiteY5" fmla="*/ 0 h 372534"/>
              <a:gd name="connsiteX6" fmla="*/ 2514601 w 2514601"/>
              <a:gd name="connsiteY6" fmla="*/ 62090 h 372534"/>
              <a:gd name="connsiteX7" fmla="*/ 2514601 w 2514601"/>
              <a:gd name="connsiteY7" fmla="*/ 310444 h 372534"/>
              <a:gd name="connsiteX8" fmla="*/ 2452511 w 2514601"/>
              <a:gd name="connsiteY8" fmla="*/ 372534 h 372534"/>
              <a:gd name="connsiteX9" fmla="*/ 1854906 w 2514601"/>
              <a:gd name="connsiteY9" fmla="*/ 372534 h 372534"/>
              <a:gd name="connsiteX10" fmla="*/ 1305109 w 2514601"/>
              <a:gd name="connsiteY10" fmla="*/ 372534 h 372534"/>
              <a:gd name="connsiteX11" fmla="*/ 707504 w 2514601"/>
              <a:gd name="connsiteY11" fmla="*/ 372534 h 372534"/>
              <a:gd name="connsiteX12" fmla="*/ 62090 w 2514601"/>
              <a:gd name="connsiteY12" fmla="*/ 372534 h 372534"/>
              <a:gd name="connsiteX13" fmla="*/ 0 w 2514601"/>
              <a:gd name="connsiteY13" fmla="*/ 310444 h 372534"/>
              <a:gd name="connsiteX14" fmla="*/ 0 w 2514601"/>
              <a:gd name="connsiteY14" fmla="*/ 62090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14601" h="372534" extrusionOk="0">
                <a:moveTo>
                  <a:pt x="0" y="62090"/>
                </a:moveTo>
                <a:cubicBezTo>
                  <a:pt x="-4913" y="31835"/>
                  <a:pt x="21414" y="3884"/>
                  <a:pt x="62090" y="0"/>
                </a:cubicBezTo>
                <a:cubicBezTo>
                  <a:pt x="213308" y="-9046"/>
                  <a:pt x="467413" y="21260"/>
                  <a:pt x="587983" y="0"/>
                </a:cubicBezTo>
                <a:cubicBezTo>
                  <a:pt x="708553" y="-21260"/>
                  <a:pt x="992864" y="11496"/>
                  <a:pt x="1185588" y="0"/>
                </a:cubicBezTo>
                <a:cubicBezTo>
                  <a:pt x="1378312" y="-11496"/>
                  <a:pt x="1618440" y="-11369"/>
                  <a:pt x="1735385" y="0"/>
                </a:cubicBezTo>
                <a:cubicBezTo>
                  <a:pt x="1852330" y="11369"/>
                  <a:pt x="2131934" y="16968"/>
                  <a:pt x="2452511" y="0"/>
                </a:cubicBezTo>
                <a:cubicBezTo>
                  <a:pt x="2486492" y="-1236"/>
                  <a:pt x="2518618" y="30140"/>
                  <a:pt x="2514601" y="62090"/>
                </a:cubicBezTo>
                <a:cubicBezTo>
                  <a:pt x="2526749" y="166335"/>
                  <a:pt x="2517786" y="245481"/>
                  <a:pt x="2514601" y="310444"/>
                </a:cubicBezTo>
                <a:cubicBezTo>
                  <a:pt x="2512063" y="341246"/>
                  <a:pt x="2491582" y="372092"/>
                  <a:pt x="2452511" y="372534"/>
                </a:cubicBezTo>
                <a:cubicBezTo>
                  <a:pt x="2157056" y="392705"/>
                  <a:pt x="2002718" y="394524"/>
                  <a:pt x="1854906" y="372534"/>
                </a:cubicBezTo>
                <a:cubicBezTo>
                  <a:pt x="1707094" y="350544"/>
                  <a:pt x="1556420" y="385845"/>
                  <a:pt x="1305109" y="372534"/>
                </a:cubicBezTo>
                <a:cubicBezTo>
                  <a:pt x="1053798" y="359223"/>
                  <a:pt x="911030" y="357855"/>
                  <a:pt x="707504" y="372534"/>
                </a:cubicBezTo>
                <a:cubicBezTo>
                  <a:pt x="503979" y="387213"/>
                  <a:pt x="200824" y="395612"/>
                  <a:pt x="62090" y="372534"/>
                </a:cubicBezTo>
                <a:cubicBezTo>
                  <a:pt x="25900" y="371027"/>
                  <a:pt x="2849" y="344186"/>
                  <a:pt x="0" y="310444"/>
                </a:cubicBezTo>
                <a:cubicBezTo>
                  <a:pt x="-4970" y="202329"/>
                  <a:pt x="-1" y="146477"/>
                  <a:pt x="0" y="62090"/>
                </a:cubicBezTo>
                <a:close/>
              </a:path>
            </a:pathLst>
          </a:custGeom>
          <a:noFill/>
          <a:ln w="28575">
            <a:solidFill>
              <a:srgbClr val="C00000"/>
            </a:solidFill>
            <a:headEnd type="none" w="med" len="med"/>
            <a:tailEnd type="none" w="med" len="med"/>
            <a:extLst>
              <a:ext uri="{C807C97D-BFC1-408E-A445-0C87EB9F89A2}">
                <ask:lineSketchStyleProps xmlns:ask="http://schemas.microsoft.com/office/drawing/2018/sketchyshapes" sd="1362545417">
                  <a:prstGeom prst="round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78870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6" presetClass="emph" presetSubtype="0" repeatCount="2000" fill="hold" grpId="1" nodeType="withEffect">
                                  <p:stCondLst>
                                    <p:cond delay="50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8130E8-AD10-4706-8374-A11D400AFCDD}"/>
              </a:ext>
            </a:extLst>
          </p:cNvPr>
          <p:cNvSpPr>
            <a:spLocks noGrp="1"/>
          </p:cNvSpPr>
          <p:nvPr>
            <p:ph type="body" sz="quarter" idx="10"/>
          </p:nvPr>
        </p:nvSpPr>
        <p:spPr>
          <a:xfrm>
            <a:off x="269237" y="1267560"/>
            <a:ext cx="5046240" cy="4967514"/>
          </a:xfrm>
        </p:spPr>
        <p:txBody>
          <a:bodyPr/>
          <a:lstStyle/>
          <a:p>
            <a:r>
              <a:rPr lang="en-US" sz="2800" dirty="0"/>
              <a:t>Written in .razor files</a:t>
            </a:r>
            <a:br>
              <a:rPr lang="en-US" sz="2800" dirty="0"/>
            </a:br>
            <a:endParaRPr lang="en-US" sz="2800" dirty="0"/>
          </a:p>
          <a:p>
            <a:r>
              <a:rPr lang="en-US" sz="2800" dirty="0"/>
              <a:t>Components and HTML fragments in Razor</a:t>
            </a:r>
            <a:br>
              <a:rPr lang="en-US" sz="2800" dirty="0"/>
            </a:br>
            <a:endParaRPr lang="en-US" sz="2800" dirty="0"/>
          </a:p>
          <a:p>
            <a:r>
              <a:rPr lang="en-US" sz="2800" dirty="0"/>
              <a:t>Verification written C#</a:t>
            </a:r>
          </a:p>
          <a:p>
            <a:pPr marL="0" indent="0">
              <a:buNone/>
            </a:pPr>
            <a:endParaRPr lang="en-US" sz="2800" dirty="0"/>
          </a:p>
          <a:p>
            <a:r>
              <a:rPr lang="en-US" sz="2800" dirty="0"/>
              <a:t>Runs and executes like normal unit tests</a:t>
            </a:r>
          </a:p>
          <a:p>
            <a:pPr marL="0" indent="0">
              <a:buNone/>
            </a:pPr>
            <a:endParaRPr lang="en-US" sz="2800" dirty="0"/>
          </a:p>
          <a:p>
            <a:r>
              <a:rPr lang="en-US" sz="2800" dirty="0"/>
              <a:t>Still experimental</a:t>
            </a:r>
          </a:p>
        </p:txBody>
      </p:sp>
      <p:sp>
        <p:nvSpPr>
          <p:cNvPr id="3" name="Title 2">
            <a:extLst>
              <a:ext uri="{FF2B5EF4-FFF2-40B4-BE49-F238E27FC236}">
                <a16:creationId xmlns:a16="http://schemas.microsoft.com/office/drawing/2014/main" id="{FB94F099-C866-4DC5-9AFF-FC0E352A0F58}"/>
              </a:ext>
            </a:extLst>
          </p:cNvPr>
          <p:cNvSpPr>
            <a:spLocks noGrp="1"/>
          </p:cNvSpPr>
          <p:nvPr>
            <p:ph type="title"/>
          </p:nvPr>
        </p:nvSpPr>
        <p:spPr/>
        <p:txBody>
          <a:bodyPr/>
          <a:lstStyle/>
          <a:p>
            <a:r>
              <a:rPr lang="en-US" dirty="0"/>
              <a:t>Razor based testing</a:t>
            </a:r>
          </a:p>
        </p:txBody>
      </p:sp>
      <p:sp>
        <p:nvSpPr>
          <p:cNvPr id="4" name="Rectangle: Rounded Corners 3">
            <a:extLst>
              <a:ext uri="{FF2B5EF4-FFF2-40B4-BE49-F238E27FC236}">
                <a16:creationId xmlns:a16="http://schemas.microsoft.com/office/drawing/2014/main" id="{B4EC6E4E-5378-4FBC-B448-14681FB7EBF4}"/>
              </a:ext>
            </a:extLst>
          </p:cNvPr>
          <p:cNvSpPr/>
          <p:nvPr/>
        </p:nvSpPr>
        <p:spPr bwMode="auto">
          <a:xfrm>
            <a:off x="5315480" y="1267560"/>
            <a:ext cx="6607283" cy="5057040"/>
          </a:xfrm>
          <a:prstGeom prst="roundRect">
            <a:avLst>
              <a:gd name="adj" fmla="val 5356"/>
            </a:avLst>
          </a:prstGeom>
          <a:solidFill>
            <a:srgbClr val="1E1E1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eaLnBrk="0" fontAlgn="base" hangingPunct="0">
              <a:spcBef>
                <a:spcPct val="0"/>
              </a:spcBef>
              <a:spcAft>
                <a:spcPct val="0"/>
              </a:spcAft>
            </a:pPr>
            <a:r>
              <a:rPr lang="en-US" altLang="en-US" sz="1600" b="1" dirty="0">
                <a:solidFill>
                  <a:srgbClr val="FFFFB3"/>
                </a:solidFill>
                <a:latin typeface="Hasklig" panose="020B0509030403020204" pitchFamily="49" charset="0"/>
              </a:rPr>
              <a:t>@inherits</a:t>
            </a:r>
            <a:r>
              <a:rPr lang="en-US" altLang="en-US" sz="1600" dirty="0">
                <a:solidFill>
                  <a:srgbClr val="DCDCDC"/>
                </a:solidFill>
                <a:latin typeface="Hasklig" panose="020B0509030403020204" pitchFamily="49" charset="0"/>
              </a:rPr>
              <a:t> </a:t>
            </a:r>
            <a:r>
              <a:rPr lang="en-US" altLang="en-US" sz="1600" dirty="0" err="1">
                <a:solidFill>
                  <a:srgbClr val="4EC9B0"/>
                </a:solidFill>
                <a:latin typeface="Hasklig" panose="020B0509030403020204" pitchFamily="49" charset="0"/>
              </a:rPr>
              <a:t>TestComponentBase</a:t>
            </a:r>
            <a:endParaRPr lang="en-US" altLang="en-US" sz="1600" dirty="0">
              <a:solidFill>
                <a:srgbClr val="4EC9B0"/>
              </a:solidFill>
              <a:latin typeface="Hasklig" panose="020B0509030403020204" pitchFamily="49" charset="0"/>
            </a:endParaRPr>
          </a:p>
          <a:p>
            <a:pPr eaLnBrk="0" fontAlgn="base" hangingPunct="0">
              <a:spcBef>
                <a:spcPct val="0"/>
              </a:spcBef>
              <a:spcAft>
                <a:spcPct val="0"/>
              </a:spcAft>
            </a:pPr>
            <a:endParaRPr lang="en-US" altLang="en-US" sz="1600" dirty="0">
              <a:solidFill>
                <a:srgbClr val="808080"/>
              </a:solidFill>
              <a:latin typeface="Hasklig" panose="020B0509030403020204" pitchFamily="49" charset="0"/>
            </a:endParaRPr>
          </a:p>
          <a:p>
            <a:pPr eaLnBrk="0" fontAlgn="base" hangingPunct="0">
              <a:spcBef>
                <a:spcPct val="0"/>
              </a:spcBef>
              <a:spcAft>
                <a:spcPct val="0"/>
              </a:spcAft>
            </a:pPr>
            <a:r>
              <a:rPr lang="en-US" altLang="en-US" sz="1600" dirty="0">
                <a:solidFill>
                  <a:srgbClr val="808080"/>
                </a:solidFill>
                <a:latin typeface="Hasklig" panose="020B0509030403020204" pitchFamily="49" charset="0"/>
              </a:rPr>
              <a:t>&lt;</a:t>
            </a:r>
            <a:r>
              <a:rPr lang="en-US" altLang="en-US" sz="1600" b="1" dirty="0">
                <a:solidFill>
                  <a:srgbClr val="008080"/>
                </a:solidFill>
                <a:latin typeface="Hasklig" panose="020B0509030403020204" pitchFamily="49" charset="0"/>
              </a:rPr>
              <a:t>Fixture</a:t>
            </a:r>
            <a:r>
              <a:rPr lang="en-US" altLang="en-US" sz="1600" dirty="0">
                <a:solidFill>
                  <a:srgbClr val="DCDCDC"/>
                </a:solidFill>
                <a:latin typeface="Hasklig" panose="020B0509030403020204" pitchFamily="49" charset="0"/>
              </a:rPr>
              <a:t> </a:t>
            </a:r>
            <a:r>
              <a:rPr lang="en-US" altLang="en-US" sz="1600" b="1" dirty="0">
                <a:solidFill>
                  <a:srgbClr val="008080"/>
                </a:solidFill>
                <a:latin typeface="Hasklig" panose="020B0509030403020204" pitchFamily="49" charset="0"/>
              </a:rPr>
              <a:t>Test</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a:t>
            </a:r>
            <a:r>
              <a:rPr lang="en-US" altLang="en-US" sz="1600" b="1" dirty="0">
                <a:solidFill>
                  <a:srgbClr val="DCDCAA"/>
                </a:solidFill>
                <a:latin typeface="Hasklig" panose="020B0509030403020204" pitchFamily="49" charset="0"/>
              </a:rPr>
              <a:t>Test1</a:t>
            </a:r>
            <a:r>
              <a:rPr lang="en-US" altLang="en-US" sz="1600" dirty="0">
                <a:solidFill>
                  <a:srgbClr val="C8C8C8"/>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b="1" dirty="0">
                <a:solidFill>
                  <a:srgbClr val="008080"/>
                </a:solidFill>
                <a:latin typeface="Hasklig" panose="020B0509030403020204" pitchFamily="49" charset="0"/>
              </a:rPr>
              <a:t>Setup</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a:t>
            </a:r>
            <a:r>
              <a:rPr lang="en-US" altLang="en-US" sz="1600" b="1" dirty="0">
                <a:solidFill>
                  <a:srgbClr val="DCDCAA"/>
                </a:solidFill>
                <a:latin typeface="Hasklig" panose="020B0509030403020204" pitchFamily="49" charset="0"/>
              </a:rPr>
              <a:t>Setup</a:t>
            </a:r>
            <a:r>
              <a:rPr lang="en-US" altLang="en-US" sz="1600" dirty="0">
                <a:solidFill>
                  <a:srgbClr val="C8C8C8"/>
                </a:solidFill>
                <a:latin typeface="Hasklig" panose="020B0509030403020204" pitchFamily="49" charset="0"/>
              </a:rPr>
              <a:t>"</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&lt;</a:t>
            </a:r>
            <a:r>
              <a:rPr lang="en-US" altLang="en-US" sz="1600" b="1" dirty="0" err="1">
                <a:solidFill>
                  <a:srgbClr val="008080"/>
                </a:solidFill>
                <a:latin typeface="Hasklig" panose="020B0509030403020204" pitchFamily="49" charset="0"/>
              </a:rPr>
              <a:t>ComponentUnderTest</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&lt;/</a:t>
            </a:r>
            <a:r>
              <a:rPr lang="en-US" altLang="en-US" sz="1600" b="1" dirty="0" err="1">
                <a:solidFill>
                  <a:srgbClr val="008080"/>
                </a:solidFill>
                <a:latin typeface="Hasklig" panose="020B0509030403020204" pitchFamily="49" charset="0"/>
              </a:rPr>
              <a:t>ComponentUnderTest</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&lt;</a:t>
            </a:r>
            <a:r>
              <a:rPr lang="en-US" altLang="en-US" sz="1600" b="1" dirty="0">
                <a:solidFill>
                  <a:srgbClr val="008080"/>
                </a:solidFill>
                <a:latin typeface="Hasklig" panose="020B0509030403020204" pitchFamily="49" charset="0"/>
              </a:rPr>
              <a:t>Fragment</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a:t>
            </a:r>
            <a:r>
              <a:rPr lang="en-US" altLang="en-US" sz="1600" dirty="0">
                <a:solidFill>
                  <a:srgbClr val="DCDCDC"/>
                </a:solidFill>
                <a:latin typeface="Hasklig" panose="020B0509030403020204" pitchFamily="49" charset="0"/>
              </a:rPr>
              <a:t>...</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b="1" dirty="0">
                <a:solidFill>
                  <a:srgbClr val="008080"/>
                </a:solidFill>
                <a:latin typeface="Hasklig" panose="020B0509030403020204" pitchFamily="49" charset="0"/>
              </a:rPr>
              <a:t>Fragment</a:t>
            </a:r>
            <a:r>
              <a:rPr lang="en-US" altLang="en-US" sz="1600" dirty="0">
                <a:solidFill>
                  <a:srgbClr val="808080"/>
                </a:solidFill>
                <a:latin typeface="Hasklig" panose="020B0509030403020204" pitchFamily="49" charset="0"/>
              </a:rPr>
              <a:t>&gt;</a:t>
            </a:r>
            <a:endParaRPr lang="en-US" altLang="en-US" sz="4000" dirty="0">
              <a:solidFill>
                <a:schemeClr val="tx1"/>
              </a:solidFill>
              <a:latin typeface="Arial" panose="020B0604020202020204" pitchFamily="34" charset="0"/>
            </a:endParaRPr>
          </a:p>
          <a:p>
            <a:pPr eaLnBrk="0" fontAlgn="base" hangingPunct="0">
              <a:spcBef>
                <a:spcPct val="0"/>
              </a:spcBef>
              <a:spcAft>
                <a:spcPct val="0"/>
              </a:spcAft>
            </a:pPr>
            <a:r>
              <a:rPr lang="en-US" altLang="en-US" sz="1600" dirty="0">
                <a:solidFill>
                  <a:srgbClr val="808080"/>
                </a:solidFill>
                <a:latin typeface="Hasklig" panose="020B0509030403020204" pitchFamily="49" charset="0"/>
              </a:rPr>
              <a:t>&lt;/</a:t>
            </a:r>
            <a:r>
              <a:rPr lang="en-US" altLang="en-US" sz="1600" b="1" dirty="0">
                <a:solidFill>
                  <a:srgbClr val="008080"/>
                </a:solidFill>
                <a:latin typeface="Hasklig" panose="020B0509030403020204" pitchFamily="49" charset="0"/>
              </a:rPr>
              <a:t>Fixture</a:t>
            </a:r>
            <a:r>
              <a:rPr lang="en-US" altLang="en-US" sz="1600" dirty="0">
                <a:solidFill>
                  <a:srgbClr val="808080"/>
                </a:solidFill>
                <a:latin typeface="Hasklig" panose="020B0509030403020204" pitchFamily="49" charset="0"/>
              </a:rPr>
              <a:t>&gt;</a:t>
            </a:r>
            <a:r>
              <a:rPr lang="en-US" altLang="en-US" sz="1600" dirty="0">
                <a:solidFill>
                  <a:srgbClr val="DCDCDC"/>
                </a:solidFill>
                <a:latin typeface="Hasklig" panose="020B0509030403020204" pitchFamily="49" charset="0"/>
              </a:rPr>
              <a:t> </a:t>
            </a:r>
          </a:p>
          <a:p>
            <a:pPr eaLnBrk="0" fontAlgn="base" hangingPunct="0">
              <a:spcBef>
                <a:spcPct val="0"/>
              </a:spcBef>
              <a:spcAft>
                <a:spcPct val="0"/>
              </a:spcAft>
            </a:pPr>
            <a:endParaRPr lang="en-US" altLang="en-US" sz="1600" dirty="0">
              <a:solidFill>
                <a:srgbClr val="DCDCDC"/>
              </a:solidFill>
              <a:latin typeface="Hasklig" panose="020B0509030403020204" pitchFamily="49" charset="0"/>
            </a:endParaRPr>
          </a:p>
          <a:p>
            <a:pPr eaLnBrk="0" fontAlgn="base" hangingPunct="0">
              <a:spcBef>
                <a:spcPct val="0"/>
              </a:spcBef>
              <a:spcAft>
                <a:spcPct val="0"/>
              </a:spcAft>
            </a:pPr>
            <a:r>
              <a:rPr lang="en-US" altLang="en-US" sz="1600" b="1" dirty="0">
                <a:solidFill>
                  <a:srgbClr val="FFFFB3"/>
                </a:solidFill>
                <a:latin typeface="Hasklig" panose="020B0509030403020204" pitchFamily="49" charset="0"/>
              </a:rPr>
              <a:t>@code</a:t>
            </a:r>
            <a:r>
              <a:rPr lang="en-US" altLang="en-US" sz="1600" dirty="0">
                <a:solidFill>
                  <a:srgbClr val="DCDCDC"/>
                </a:solidFill>
                <a:latin typeface="Hasklig" panose="020B0509030403020204" pitchFamily="49" charset="0"/>
              </a:rPr>
              <a:t> </a:t>
            </a:r>
            <a:r>
              <a:rPr lang="en-US" altLang="en-US" sz="1600" b="1" dirty="0">
                <a:solidFill>
                  <a:srgbClr val="FFFFB3"/>
                </a:solidFill>
                <a:latin typeface="Hasklig" panose="020B0509030403020204" pitchFamily="49" charset="0"/>
              </a:rPr>
              <a:t>{</a:t>
            </a:r>
            <a:r>
              <a:rPr lang="en-US" altLang="en-US" sz="1600" dirty="0">
                <a:solidFill>
                  <a:srgbClr val="DCDCDC"/>
                </a:solidFill>
                <a:latin typeface="Hasklig" panose="020B0509030403020204" pitchFamily="49" charset="0"/>
              </a:rPr>
              <a:t>     </a:t>
            </a:r>
          </a:p>
          <a:p>
            <a:pPr eaLnBrk="0" fontAlgn="base" hangingPunct="0">
              <a:spcBef>
                <a:spcPct val="0"/>
              </a:spcBef>
              <a:spcAft>
                <a:spcPct val="0"/>
              </a:spcAft>
            </a:pPr>
            <a:r>
              <a:rPr lang="en-US" altLang="en-US" sz="1600" dirty="0">
                <a:solidFill>
                  <a:srgbClr val="569CD6"/>
                </a:solidFill>
                <a:latin typeface="Hasklig" panose="020B0509030403020204" pitchFamily="49" charset="0"/>
              </a:rPr>
              <a:t>    void</a:t>
            </a:r>
            <a:r>
              <a:rPr lang="en-US" altLang="en-US" sz="1600" dirty="0">
                <a:solidFill>
                  <a:srgbClr val="DCDCDC"/>
                </a:solidFill>
                <a:latin typeface="Hasklig" panose="020B0509030403020204" pitchFamily="49" charset="0"/>
              </a:rPr>
              <a:t> </a:t>
            </a:r>
            <a:r>
              <a:rPr lang="en-US" altLang="en-US" sz="1600" b="1" dirty="0">
                <a:solidFill>
                  <a:srgbClr val="DCDCAA"/>
                </a:solidFill>
                <a:latin typeface="Hasklig" panose="020B0509030403020204" pitchFamily="49" charset="0"/>
              </a:rPr>
              <a:t>Setup</a:t>
            </a:r>
            <a:r>
              <a:rPr lang="en-US" altLang="en-US" sz="1600" dirty="0">
                <a:solidFill>
                  <a:srgbClr val="DCDCDC"/>
                </a:solidFill>
                <a:latin typeface="Hasklig" panose="020B0509030403020204" pitchFamily="49" charset="0"/>
              </a:rPr>
              <a:t>() { </a:t>
            </a:r>
            <a:r>
              <a:rPr lang="en-US" altLang="en-US" sz="1600" dirty="0">
                <a:solidFill>
                  <a:srgbClr val="57A64A"/>
                </a:solidFill>
                <a:latin typeface="Hasklig" panose="020B0509030403020204" pitchFamily="49" charset="0"/>
              </a:rPr>
              <a:t>// Register services</a:t>
            </a:r>
            <a:r>
              <a:rPr lang="en-US" altLang="en-US" sz="1600" dirty="0">
                <a:solidFill>
                  <a:srgbClr val="DCDCDC"/>
                </a:solidFill>
                <a:latin typeface="Hasklig" panose="020B0509030403020204" pitchFamily="49" charset="0"/>
              </a:rPr>
              <a:t> }     </a:t>
            </a:r>
          </a:p>
          <a:p>
            <a:pPr eaLnBrk="0" fontAlgn="base" hangingPunct="0">
              <a:spcBef>
                <a:spcPct val="0"/>
              </a:spcBef>
              <a:spcAft>
                <a:spcPct val="0"/>
              </a:spcAft>
            </a:pPr>
            <a:r>
              <a:rPr lang="en-US" altLang="en-US" sz="1600" dirty="0">
                <a:solidFill>
                  <a:srgbClr val="569CD6"/>
                </a:solidFill>
                <a:latin typeface="Hasklig" panose="020B0509030403020204" pitchFamily="49" charset="0"/>
              </a:rPr>
              <a:t>    </a:t>
            </a:r>
          </a:p>
          <a:p>
            <a:pPr eaLnBrk="0" fontAlgn="base" hangingPunct="0">
              <a:spcBef>
                <a:spcPct val="0"/>
              </a:spcBef>
              <a:spcAft>
                <a:spcPct val="0"/>
              </a:spcAft>
            </a:pPr>
            <a:r>
              <a:rPr lang="en-US" altLang="en-US" sz="1600" dirty="0">
                <a:solidFill>
                  <a:srgbClr val="569CD6"/>
                </a:solidFill>
                <a:latin typeface="Hasklig" panose="020B0509030403020204" pitchFamily="49" charset="0"/>
              </a:rPr>
              <a:t>    void</a:t>
            </a:r>
            <a:r>
              <a:rPr lang="en-US" altLang="en-US" sz="1600" dirty="0">
                <a:solidFill>
                  <a:srgbClr val="DCDCDC"/>
                </a:solidFill>
                <a:latin typeface="Hasklig" panose="020B0509030403020204" pitchFamily="49" charset="0"/>
              </a:rPr>
              <a:t> </a:t>
            </a:r>
            <a:r>
              <a:rPr lang="en-US" altLang="en-US" sz="1600" b="1" dirty="0">
                <a:solidFill>
                  <a:srgbClr val="DCDCAA"/>
                </a:solidFill>
                <a:latin typeface="Hasklig" panose="020B0509030403020204" pitchFamily="49" charset="0"/>
              </a:rPr>
              <a:t>Test1</a:t>
            </a:r>
            <a:r>
              <a:rPr lang="en-US" altLang="en-US" sz="1600" dirty="0">
                <a:solidFill>
                  <a:srgbClr val="DCDCDC"/>
                </a:solidFill>
                <a:latin typeface="Hasklig" panose="020B0509030403020204" pitchFamily="49" charset="0"/>
              </a:rPr>
              <a:t>()     </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         </a:t>
            </a:r>
          </a:p>
          <a:p>
            <a:pPr eaLnBrk="0" fontAlgn="base" hangingPunct="0">
              <a:spcBef>
                <a:spcPct val="0"/>
              </a:spcBef>
              <a:spcAft>
                <a:spcPct val="0"/>
              </a:spcAft>
            </a:pPr>
            <a:r>
              <a:rPr lang="en-US" altLang="en-US" sz="1600" dirty="0">
                <a:solidFill>
                  <a:srgbClr val="57A64A"/>
                </a:solidFill>
                <a:latin typeface="Hasklig" panose="020B0509030403020204" pitchFamily="49" charset="0"/>
              </a:rPr>
              <a:t>        // assert and verification</a:t>
            </a:r>
            <a:r>
              <a:rPr lang="en-US" altLang="en-US" sz="1600" dirty="0">
                <a:solidFill>
                  <a:srgbClr val="DCDCDC"/>
                </a:solidFill>
                <a:latin typeface="Hasklig" panose="020B0509030403020204" pitchFamily="49" charset="0"/>
              </a:rPr>
              <a:t>     </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 </a:t>
            </a:r>
          </a:p>
          <a:p>
            <a:pPr eaLnBrk="0" fontAlgn="base" hangingPunct="0">
              <a:spcBef>
                <a:spcPct val="0"/>
              </a:spcBef>
              <a:spcAft>
                <a:spcPct val="0"/>
              </a:spcAft>
            </a:pPr>
            <a:r>
              <a:rPr lang="en-US" altLang="en-US" sz="1600" b="1" dirty="0">
                <a:solidFill>
                  <a:srgbClr val="FFFFB3"/>
                </a:solidFill>
                <a:latin typeface="Hasklig" panose="020B0509030403020204" pitchFamily="49" charset="0"/>
              </a:rPr>
              <a:t>}</a:t>
            </a:r>
            <a:endParaRPr lang="en-US" altLang="en-US" sz="4000" dirty="0">
              <a:solidFill>
                <a:schemeClr val="tx1"/>
              </a:solidFill>
              <a:latin typeface="Arial" panose="020B0604020202020204" pitchFamily="34" charset="0"/>
            </a:endParaRPr>
          </a:p>
        </p:txBody>
      </p:sp>
      <p:sp>
        <p:nvSpPr>
          <p:cNvPr id="8" name="Rectangle: Rounded Corners 7">
            <a:extLst>
              <a:ext uri="{FF2B5EF4-FFF2-40B4-BE49-F238E27FC236}">
                <a16:creationId xmlns:a16="http://schemas.microsoft.com/office/drawing/2014/main" id="{0A589E2C-98BF-41AB-A1B6-01BBE6C32292}"/>
              </a:ext>
            </a:extLst>
          </p:cNvPr>
          <p:cNvSpPr/>
          <p:nvPr/>
        </p:nvSpPr>
        <p:spPr bwMode="auto">
          <a:xfrm>
            <a:off x="6599135" y="1416448"/>
            <a:ext cx="2514601" cy="372534"/>
          </a:xfrm>
          <a:custGeom>
            <a:avLst/>
            <a:gdLst>
              <a:gd name="connsiteX0" fmla="*/ 0 w 2514601"/>
              <a:gd name="connsiteY0" fmla="*/ 62090 h 372534"/>
              <a:gd name="connsiteX1" fmla="*/ 62090 w 2514601"/>
              <a:gd name="connsiteY1" fmla="*/ 0 h 372534"/>
              <a:gd name="connsiteX2" fmla="*/ 587983 w 2514601"/>
              <a:gd name="connsiteY2" fmla="*/ 0 h 372534"/>
              <a:gd name="connsiteX3" fmla="*/ 1185588 w 2514601"/>
              <a:gd name="connsiteY3" fmla="*/ 0 h 372534"/>
              <a:gd name="connsiteX4" fmla="*/ 1735385 w 2514601"/>
              <a:gd name="connsiteY4" fmla="*/ 0 h 372534"/>
              <a:gd name="connsiteX5" fmla="*/ 2452511 w 2514601"/>
              <a:gd name="connsiteY5" fmla="*/ 0 h 372534"/>
              <a:gd name="connsiteX6" fmla="*/ 2514601 w 2514601"/>
              <a:gd name="connsiteY6" fmla="*/ 62090 h 372534"/>
              <a:gd name="connsiteX7" fmla="*/ 2514601 w 2514601"/>
              <a:gd name="connsiteY7" fmla="*/ 310444 h 372534"/>
              <a:gd name="connsiteX8" fmla="*/ 2452511 w 2514601"/>
              <a:gd name="connsiteY8" fmla="*/ 372534 h 372534"/>
              <a:gd name="connsiteX9" fmla="*/ 1854906 w 2514601"/>
              <a:gd name="connsiteY9" fmla="*/ 372534 h 372534"/>
              <a:gd name="connsiteX10" fmla="*/ 1305109 w 2514601"/>
              <a:gd name="connsiteY10" fmla="*/ 372534 h 372534"/>
              <a:gd name="connsiteX11" fmla="*/ 707504 w 2514601"/>
              <a:gd name="connsiteY11" fmla="*/ 372534 h 372534"/>
              <a:gd name="connsiteX12" fmla="*/ 62090 w 2514601"/>
              <a:gd name="connsiteY12" fmla="*/ 372534 h 372534"/>
              <a:gd name="connsiteX13" fmla="*/ 0 w 2514601"/>
              <a:gd name="connsiteY13" fmla="*/ 310444 h 372534"/>
              <a:gd name="connsiteX14" fmla="*/ 0 w 2514601"/>
              <a:gd name="connsiteY14" fmla="*/ 62090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14601" h="372534" extrusionOk="0">
                <a:moveTo>
                  <a:pt x="0" y="62090"/>
                </a:moveTo>
                <a:cubicBezTo>
                  <a:pt x="-4913" y="31835"/>
                  <a:pt x="21414" y="3884"/>
                  <a:pt x="62090" y="0"/>
                </a:cubicBezTo>
                <a:cubicBezTo>
                  <a:pt x="213308" y="-9046"/>
                  <a:pt x="467413" y="21260"/>
                  <a:pt x="587983" y="0"/>
                </a:cubicBezTo>
                <a:cubicBezTo>
                  <a:pt x="708553" y="-21260"/>
                  <a:pt x="992864" y="11496"/>
                  <a:pt x="1185588" y="0"/>
                </a:cubicBezTo>
                <a:cubicBezTo>
                  <a:pt x="1378312" y="-11496"/>
                  <a:pt x="1618440" y="-11369"/>
                  <a:pt x="1735385" y="0"/>
                </a:cubicBezTo>
                <a:cubicBezTo>
                  <a:pt x="1852330" y="11369"/>
                  <a:pt x="2131934" y="16968"/>
                  <a:pt x="2452511" y="0"/>
                </a:cubicBezTo>
                <a:cubicBezTo>
                  <a:pt x="2486492" y="-1236"/>
                  <a:pt x="2518618" y="30140"/>
                  <a:pt x="2514601" y="62090"/>
                </a:cubicBezTo>
                <a:cubicBezTo>
                  <a:pt x="2526749" y="166335"/>
                  <a:pt x="2517786" y="245481"/>
                  <a:pt x="2514601" y="310444"/>
                </a:cubicBezTo>
                <a:cubicBezTo>
                  <a:pt x="2512063" y="341246"/>
                  <a:pt x="2491582" y="372092"/>
                  <a:pt x="2452511" y="372534"/>
                </a:cubicBezTo>
                <a:cubicBezTo>
                  <a:pt x="2157056" y="392705"/>
                  <a:pt x="2002718" y="394524"/>
                  <a:pt x="1854906" y="372534"/>
                </a:cubicBezTo>
                <a:cubicBezTo>
                  <a:pt x="1707094" y="350544"/>
                  <a:pt x="1556420" y="385845"/>
                  <a:pt x="1305109" y="372534"/>
                </a:cubicBezTo>
                <a:cubicBezTo>
                  <a:pt x="1053798" y="359223"/>
                  <a:pt x="911030" y="357855"/>
                  <a:pt x="707504" y="372534"/>
                </a:cubicBezTo>
                <a:cubicBezTo>
                  <a:pt x="503979" y="387213"/>
                  <a:pt x="200824" y="395612"/>
                  <a:pt x="62090" y="372534"/>
                </a:cubicBezTo>
                <a:cubicBezTo>
                  <a:pt x="25900" y="371027"/>
                  <a:pt x="2849" y="344186"/>
                  <a:pt x="0" y="310444"/>
                </a:cubicBezTo>
                <a:cubicBezTo>
                  <a:pt x="-4970" y="202329"/>
                  <a:pt x="-1" y="146477"/>
                  <a:pt x="0" y="62090"/>
                </a:cubicBezTo>
                <a:close/>
              </a:path>
            </a:pathLst>
          </a:custGeom>
          <a:noFill/>
          <a:ln w="28575">
            <a:solidFill>
              <a:srgbClr val="C00000"/>
            </a:solidFill>
            <a:headEnd type="none" w="med" len="med"/>
            <a:tailEnd type="none" w="med" len="med"/>
            <a:extLst>
              <a:ext uri="{C807C97D-BFC1-408E-A445-0C87EB9F89A2}">
                <ask:lineSketchStyleProps xmlns:ask="http://schemas.microsoft.com/office/drawing/2018/sketchyshapes" sd="1362545417">
                  <a:prstGeom prst="round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25C6696-0654-47E5-A6C0-102BC3A03665}"/>
              </a:ext>
            </a:extLst>
          </p:cNvPr>
          <p:cNvSpPr/>
          <p:nvPr/>
        </p:nvSpPr>
        <p:spPr bwMode="auto">
          <a:xfrm>
            <a:off x="6599135" y="1876848"/>
            <a:ext cx="3395891" cy="372534"/>
          </a:xfrm>
          <a:custGeom>
            <a:avLst/>
            <a:gdLst>
              <a:gd name="connsiteX0" fmla="*/ 0 w 3395891"/>
              <a:gd name="connsiteY0" fmla="*/ 62090 h 372534"/>
              <a:gd name="connsiteX1" fmla="*/ 62090 w 3395891"/>
              <a:gd name="connsiteY1" fmla="*/ 0 h 372534"/>
              <a:gd name="connsiteX2" fmla="*/ 618281 w 3395891"/>
              <a:gd name="connsiteY2" fmla="*/ 0 h 372534"/>
              <a:gd name="connsiteX3" fmla="*/ 1272623 w 3395891"/>
              <a:gd name="connsiteY3" fmla="*/ 0 h 372534"/>
              <a:gd name="connsiteX4" fmla="*/ 1861531 w 3395891"/>
              <a:gd name="connsiteY4" fmla="*/ 0 h 372534"/>
              <a:gd name="connsiteX5" fmla="*/ 2581307 w 3395891"/>
              <a:gd name="connsiteY5" fmla="*/ 0 h 372534"/>
              <a:gd name="connsiteX6" fmla="*/ 3333801 w 3395891"/>
              <a:gd name="connsiteY6" fmla="*/ 0 h 372534"/>
              <a:gd name="connsiteX7" fmla="*/ 3395891 w 3395891"/>
              <a:gd name="connsiteY7" fmla="*/ 62090 h 372534"/>
              <a:gd name="connsiteX8" fmla="*/ 3395891 w 3395891"/>
              <a:gd name="connsiteY8" fmla="*/ 310444 h 372534"/>
              <a:gd name="connsiteX9" fmla="*/ 3333801 w 3395891"/>
              <a:gd name="connsiteY9" fmla="*/ 372534 h 372534"/>
              <a:gd name="connsiteX10" fmla="*/ 2777610 w 3395891"/>
              <a:gd name="connsiteY10" fmla="*/ 372534 h 372534"/>
              <a:gd name="connsiteX11" fmla="*/ 2123268 w 3395891"/>
              <a:gd name="connsiteY11" fmla="*/ 372534 h 372534"/>
              <a:gd name="connsiteX12" fmla="*/ 1468926 w 3395891"/>
              <a:gd name="connsiteY12" fmla="*/ 372534 h 372534"/>
              <a:gd name="connsiteX13" fmla="*/ 880018 w 3395891"/>
              <a:gd name="connsiteY13" fmla="*/ 372534 h 372534"/>
              <a:gd name="connsiteX14" fmla="*/ 62090 w 3395891"/>
              <a:gd name="connsiteY14" fmla="*/ 372534 h 372534"/>
              <a:gd name="connsiteX15" fmla="*/ 0 w 3395891"/>
              <a:gd name="connsiteY15" fmla="*/ 310444 h 372534"/>
              <a:gd name="connsiteX16" fmla="*/ 0 w 3395891"/>
              <a:gd name="connsiteY16" fmla="*/ 62090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95891" h="372534" extrusionOk="0">
                <a:moveTo>
                  <a:pt x="0" y="62090"/>
                </a:moveTo>
                <a:cubicBezTo>
                  <a:pt x="-4913" y="31835"/>
                  <a:pt x="21414" y="3884"/>
                  <a:pt x="62090" y="0"/>
                </a:cubicBezTo>
                <a:cubicBezTo>
                  <a:pt x="233934" y="7837"/>
                  <a:pt x="426773" y="27354"/>
                  <a:pt x="618281" y="0"/>
                </a:cubicBezTo>
                <a:cubicBezTo>
                  <a:pt x="809789" y="-27354"/>
                  <a:pt x="949616" y="-5633"/>
                  <a:pt x="1272623" y="0"/>
                </a:cubicBezTo>
                <a:cubicBezTo>
                  <a:pt x="1595630" y="5633"/>
                  <a:pt x="1613924" y="-2538"/>
                  <a:pt x="1861531" y="0"/>
                </a:cubicBezTo>
                <a:cubicBezTo>
                  <a:pt x="2109138" y="2538"/>
                  <a:pt x="2274434" y="34817"/>
                  <a:pt x="2581307" y="0"/>
                </a:cubicBezTo>
                <a:cubicBezTo>
                  <a:pt x="2888180" y="-34817"/>
                  <a:pt x="3052182" y="28797"/>
                  <a:pt x="3333801" y="0"/>
                </a:cubicBezTo>
                <a:cubicBezTo>
                  <a:pt x="3366720" y="552"/>
                  <a:pt x="3402642" y="25219"/>
                  <a:pt x="3395891" y="62090"/>
                </a:cubicBezTo>
                <a:cubicBezTo>
                  <a:pt x="3385909" y="142789"/>
                  <a:pt x="3394006" y="190274"/>
                  <a:pt x="3395891" y="310444"/>
                </a:cubicBezTo>
                <a:cubicBezTo>
                  <a:pt x="3395825" y="347941"/>
                  <a:pt x="3371177" y="376061"/>
                  <a:pt x="3333801" y="372534"/>
                </a:cubicBezTo>
                <a:cubicBezTo>
                  <a:pt x="3063273" y="365170"/>
                  <a:pt x="2918149" y="399544"/>
                  <a:pt x="2777610" y="372534"/>
                </a:cubicBezTo>
                <a:cubicBezTo>
                  <a:pt x="2637071" y="345524"/>
                  <a:pt x="2425692" y="397371"/>
                  <a:pt x="2123268" y="372534"/>
                </a:cubicBezTo>
                <a:cubicBezTo>
                  <a:pt x="1820844" y="347697"/>
                  <a:pt x="1659054" y="359705"/>
                  <a:pt x="1468926" y="372534"/>
                </a:cubicBezTo>
                <a:cubicBezTo>
                  <a:pt x="1278798" y="385363"/>
                  <a:pt x="1056401" y="367021"/>
                  <a:pt x="880018" y="372534"/>
                </a:cubicBezTo>
                <a:cubicBezTo>
                  <a:pt x="703635" y="378047"/>
                  <a:pt x="366836" y="387271"/>
                  <a:pt x="62090" y="372534"/>
                </a:cubicBezTo>
                <a:cubicBezTo>
                  <a:pt x="26899" y="373755"/>
                  <a:pt x="-1875" y="347720"/>
                  <a:pt x="0" y="310444"/>
                </a:cubicBezTo>
                <a:cubicBezTo>
                  <a:pt x="-6978" y="193511"/>
                  <a:pt x="2926" y="161232"/>
                  <a:pt x="0" y="62090"/>
                </a:cubicBezTo>
                <a:close/>
              </a:path>
            </a:pathLst>
          </a:custGeom>
          <a:noFill/>
          <a:ln w="28575">
            <a:solidFill>
              <a:srgbClr val="C00000"/>
            </a:solidFill>
            <a:headEnd type="none" w="med" len="med"/>
            <a:tailEnd type="none" w="med" len="med"/>
            <a:extLst>
              <a:ext uri="{C807C97D-BFC1-408E-A445-0C87EB9F89A2}">
                <ask:lineSketchStyleProps xmlns:ask="http://schemas.microsoft.com/office/drawing/2018/sketchyshapes" sd="1362545417">
                  <a:prstGeom prst="round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58346EAC-BDB4-4B2F-BA2B-782D4026B13E}"/>
              </a:ext>
            </a:extLst>
          </p:cNvPr>
          <p:cNvSpPr/>
          <p:nvPr/>
        </p:nvSpPr>
        <p:spPr bwMode="auto">
          <a:xfrm>
            <a:off x="5981990" y="4357316"/>
            <a:ext cx="4737313" cy="372534"/>
          </a:xfrm>
          <a:custGeom>
            <a:avLst/>
            <a:gdLst>
              <a:gd name="connsiteX0" fmla="*/ 0 w 4737313"/>
              <a:gd name="connsiteY0" fmla="*/ 62090 h 372534"/>
              <a:gd name="connsiteX1" fmla="*/ 62090 w 4737313"/>
              <a:gd name="connsiteY1" fmla="*/ 0 h 372534"/>
              <a:gd name="connsiteX2" fmla="*/ 582715 w 4737313"/>
              <a:gd name="connsiteY2" fmla="*/ 0 h 372534"/>
              <a:gd name="connsiteX3" fmla="*/ 1241734 w 4737313"/>
              <a:gd name="connsiteY3" fmla="*/ 0 h 372534"/>
              <a:gd name="connsiteX4" fmla="*/ 1808490 w 4737313"/>
              <a:gd name="connsiteY4" fmla="*/ 0 h 372534"/>
              <a:gd name="connsiteX5" fmla="*/ 2559772 w 4737313"/>
              <a:gd name="connsiteY5" fmla="*/ 0 h 372534"/>
              <a:gd name="connsiteX6" fmla="*/ 3311054 w 4737313"/>
              <a:gd name="connsiteY6" fmla="*/ 0 h 372534"/>
              <a:gd name="connsiteX7" fmla="*/ 3923941 w 4737313"/>
              <a:gd name="connsiteY7" fmla="*/ 0 h 372534"/>
              <a:gd name="connsiteX8" fmla="*/ 4675223 w 4737313"/>
              <a:gd name="connsiteY8" fmla="*/ 0 h 372534"/>
              <a:gd name="connsiteX9" fmla="*/ 4737313 w 4737313"/>
              <a:gd name="connsiteY9" fmla="*/ 62090 h 372534"/>
              <a:gd name="connsiteX10" fmla="*/ 4737313 w 4737313"/>
              <a:gd name="connsiteY10" fmla="*/ 310444 h 372534"/>
              <a:gd name="connsiteX11" fmla="*/ 4675223 w 4737313"/>
              <a:gd name="connsiteY11" fmla="*/ 372534 h 372534"/>
              <a:gd name="connsiteX12" fmla="*/ 4016204 w 4737313"/>
              <a:gd name="connsiteY12" fmla="*/ 372534 h 372534"/>
              <a:gd name="connsiteX13" fmla="*/ 3449448 w 4737313"/>
              <a:gd name="connsiteY13" fmla="*/ 372534 h 372534"/>
              <a:gd name="connsiteX14" fmla="*/ 2744297 w 4737313"/>
              <a:gd name="connsiteY14" fmla="*/ 372534 h 372534"/>
              <a:gd name="connsiteX15" fmla="*/ 2177541 w 4737313"/>
              <a:gd name="connsiteY15" fmla="*/ 372534 h 372534"/>
              <a:gd name="connsiteX16" fmla="*/ 1564653 w 4737313"/>
              <a:gd name="connsiteY16" fmla="*/ 372534 h 372534"/>
              <a:gd name="connsiteX17" fmla="*/ 859503 w 4737313"/>
              <a:gd name="connsiteY17" fmla="*/ 372534 h 372534"/>
              <a:gd name="connsiteX18" fmla="*/ 62090 w 4737313"/>
              <a:gd name="connsiteY18" fmla="*/ 372534 h 372534"/>
              <a:gd name="connsiteX19" fmla="*/ 0 w 4737313"/>
              <a:gd name="connsiteY19" fmla="*/ 310444 h 372534"/>
              <a:gd name="connsiteX20" fmla="*/ 0 w 4737313"/>
              <a:gd name="connsiteY20" fmla="*/ 62090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37313" h="372534" extrusionOk="0">
                <a:moveTo>
                  <a:pt x="0" y="62090"/>
                </a:moveTo>
                <a:cubicBezTo>
                  <a:pt x="-4913" y="31835"/>
                  <a:pt x="21414" y="3884"/>
                  <a:pt x="62090" y="0"/>
                </a:cubicBezTo>
                <a:cubicBezTo>
                  <a:pt x="204580" y="23939"/>
                  <a:pt x="465358" y="4063"/>
                  <a:pt x="582715" y="0"/>
                </a:cubicBezTo>
                <a:cubicBezTo>
                  <a:pt x="700073" y="-4063"/>
                  <a:pt x="1059974" y="32033"/>
                  <a:pt x="1241734" y="0"/>
                </a:cubicBezTo>
                <a:cubicBezTo>
                  <a:pt x="1423494" y="-32033"/>
                  <a:pt x="1693835" y="-1595"/>
                  <a:pt x="1808490" y="0"/>
                </a:cubicBezTo>
                <a:cubicBezTo>
                  <a:pt x="1923145" y="1595"/>
                  <a:pt x="2224175" y="7151"/>
                  <a:pt x="2559772" y="0"/>
                </a:cubicBezTo>
                <a:cubicBezTo>
                  <a:pt x="2895369" y="-7151"/>
                  <a:pt x="2962744" y="32667"/>
                  <a:pt x="3311054" y="0"/>
                </a:cubicBezTo>
                <a:cubicBezTo>
                  <a:pt x="3659364" y="-32667"/>
                  <a:pt x="3777624" y="-10360"/>
                  <a:pt x="3923941" y="0"/>
                </a:cubicBezTo>
                <a:cubicBezTo>
                  <a:pt x="4070258" y="10360"/>
                  <a:pt x="4342333" y="15828"/>
                  <a:pt x="4675223" y="0"/>
                </a:cubicBezTo>
                <a:cubicBezTo>
                  <a:pt x="4706976" y="-3489"/>
                  <a:pt x="4742093" y="27357"/>
                  <a:pt x="4737313" y="62090"/>
                </a:cubicBezTo>
                <a:cubicBezTo>
                  <a:pt x="4729589" y="150370"/>
                  <a:pt x="4726984" y="240188"/>
                  <a:pt x="4737313" y="310444"/>
                </a:cubicBezTo>
                <a:cubicBezTo>
                  <a:pt x="4736414" y="346871"/>
                  <a:pt x="4703981" y="371162"/>
                  <a:pt x="4675223" y="372534"/>
                </a:cubicBezTo>
                <a:cubicBezTo>
                  <a:pt x="4432233" y="373128"/>
                  <a:pt x="4283087" y="401635"/>
                  <a:pt x="4016204" y="372534"/>
                </a:cubicBezTo>
                <a:cubicBezTo>
                  <a:pt x="3749321" y="343433"/>
                  <a:pt x="3633626" y="380659"/>
                  <a:pt x="3449448" y="372534"/>
                </a:cubicBezTo>
                <a:cubicBezTo>
                  <a:pt x="3265270" y="364409"/>
                  <a:pt x="3059163" y="400325"/>
                  <a:pt x="2744297" y="372534"/>
                </a:cubicBezTo>
                <a:cubicBezTo>
                  <a:pt x="2429431" y="344743"/>
                  <a:pt x="2432472" y="390600"/>
                  <a:pt x="2177541" y="372534"/>
                </a:cubicBezTo>
                <a:cubicBezTo>
                  <a:pt x="1922610" y="354468"/>
                  <a:pt x="1726042" y="357222"/>
                  <a:pt x="1564653" y="372534"/>
                </a:cubicBezTo>
                <a:cubicBezTo>
                  <a:pt x="1403264" y="387846"/>
                  <a:pt x="1031645" y="338174"/>
                  <a:pt x="859503" y="372534"/>
                </a:cubicBezTo>
                <a:cubicBezTo>
                  <a:pt x="687361" y="406895"/>
                  <a:pt x="345114" y="393696"/>
                  <a:pt x="62090" y="372534"/>
                </a:cubicBezTo>
                <a:cubicBezTo>
                  <a:pt x="28411" y="369738"/>
                  <a:pt x="-967" y="343203"/>
                  <a:pt x="0" y="310444"/>
                </a:cubicBezTo>
                <a:cubicBezTo>
                  <a:pt x="-8759" y="211044"/>
                  <a:pt x="8857" y="131633"/>
                  <a:pt x="0" y="62090"/>
                </a:cubicBezTo>
                <a:close/>
              </a:path>
            </a:pathLst>
          </a:custGeom>
          <a:noFill/>
          <a:ln w="28575">
            <a:solidFill>
              <a:srgbClr val="C00000"/>
            </a:solidFill>
            <a:headEnd type="none" w="med" len="med"/>
            <a:tailEnd type="none" w="med" len="med"/>
            <a:extLst>
              <a:ext uri="{C807C97D-BFC1-408E-A445-0C87EB9F89A2}">
                <ask:lineSketchStyleProps xmlns:ask="http://schemas.microsoft.com/office/drawing/2018/sketchyshapes" sd="1362545417">
                  <a:prstGeom prst="round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5DFCDA5-EFB8-4038-A172-71680FBFBE66}"/>
              </a:ext>
            </a:extLst>
          </p:cNvPr>
          <p:cNvSpPr/>
          <p:nvPr/>
        </p:nvSpPr>
        <p:spPr bwMode="auto">
          <a:xfrm>
            <a:off x="5981989" y="4817716"/>
            <a:ext cx="4737313" cy="1175678"/>
          </a:xfrm>
          <a:custGeom>
            <a:avLst/>
            <a:gdLst>
              <a:gd name="connsiteX0" fmla="*/ 0 w 4737313"/>
              <a:gd name="connsiteY0" fmla="*/ 78253 h 1175678"/>
              <a:gd name="connsiteX1" fmla="*/ 78253 w 4737313"/>
              <a:gd name="connsiteY1" fmla="*/ 0 h 1175678"/>
              <a:gd name="connsiteX2" fmla="*/ 595230 w 4737313"/>
              <a:gd name="connsiteY2" fmla="*/ 0 h 1175678"/>
              <a:gd name="connsiteX3" fmla="*/ 1249631 w 4737313"/>
              <a:gd name="connsiteY3" fmla="*/ 0 h 1175678"/>
              <a:gd name="connsiteX4" fmla="*/ 1812416 w 4737313"/>
              <a:gd name="connsiteY4" fmla="*/ 0 h 1175678"/>
              <a:gd name="connsiteX5" fmla="*/ 2558433 w 4737313"/>
              <a:gd name="connsiteY5" fmla="*/ 0 h 1175678"/>
              <a:gd name="connsiteX6" fmla="*/ 3304450 w 4737313"/>
              <a:gd name="connsiteY6" fmla="*/ 0 h 1175678"/>
              <a:gd name="connsiteX7" fmla="*/ 3913043 w 4737313"/>
              <a:gd name="connsiteY7" fmla="*/ 0 h 1175678"/>
              <a:gd name="connsiteX8" fmla="*/ 4659060 w 4737313"/>
              <a:gd name="connsiteY8" fmla="*/ 0 h 1175678"/>
              <a:gd name="connsiteX9" fmla="*/ 4737313 w 4737313"/>
              <a:gd name="connsiteY9" fmla="*/ 78253 h 1175678"/>
              <a:gd name="connsiteX10" fmla="*/ 4737313 w 4737313"/>
              <a:gd name="connsiteY10" fmla="*/ 587839 h 1175678"/>
              <a:gd name="connsiteX11" fmla="*/ 4737313 w 4737313"/>
              <a:gd name="connsiteY11" fmla="*/ 1097425 h 1175678"/>
              <a:gd name="connsiteX12" fmla="*/ 4659060 w 4737313"/>
              <a:gd name="connsiteY12" fmla="*/ 1175678 h 1175678"/>
              <a:gd name="connsiteX13" fmla="*/ 3913043 w 4737313"/>
              <a:gd name="connsiteY13" fmla="*/ 1175678 h 1175678"/>
              <a:gd name="connsiteX14" fmla="*/ 3212834 w 4737313"/>
              <a:gd name="connsiteY14" fmla="*/ 1175678 h 1175678"/>
              <a:gd name="connsiteX15" fmla="*/ 2650049 w 4737313"/>
              <a:gd name="connsiteY15" fmla="*/ 1175678 h 1175678"/>
              <a:gd name="connsiteX16" fmla="*/ 2041456 w 4737313"/>
              <a:gd name="connsiteY16" fmla="*/ 1175678 h 1175678"/>
              <a:gd name="connsiteX17" fmla="*/ 1341247 w 4737313"/>
              <a:gd name="connsiteY17" fmla="*/ 1175678 h 1175678"/>
              <a:gd name="connsiteX18" fmla="*/ 641038 w 4737313"/>
              <a:gd name="connsiteY18" fmla="*/ 1175678 h 1175678"/>
              <a:gd name="connsiteX19" fmla="*/ 78253 w 4737313"/>
              <a:gd name="connsiteY19" fmla="*/ 1175678 h 1175678"/>
              <a:gd name="connsiteX20" fmla="*/ 0 w 4737313"/>
              <a:gd name="connsiteY20" fmla="*/ 1097425 h 1175678"/>
              <a:gd name="connsiteX21" fmla="*/ 0 w 4737313"/>
              <a:gd name="connsiteY21" fmla="*/ 577647 h 1175678"/>
              <a:gd name="connsiteX22" fmla="*/ 0 w 4737313"/>
              <a:gd name="connsiteY22" fmla="*/ 78253 h 117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37313" h="1175678" extrusionOk="0">
                <a:moveTo>
                  <a:pt x="0" y="78253"/>
                </a:moveTo>
                <a:cubicBezTo>
                  <a:pt x="-4403" y="38652"/>
                  <a:pt x="31382" y="2222"/>
                  <a:pt x="78253" y="0"/>
                </a:cubicBezTo>
                <a:cubicBezTo>
                  <a:pt x="290774" y="20905"/>
                  <a:pt x="377463" y="24568"/>
                  <a:pt x="595230" y="0"/>
                </a:cubicBezTo>
                <a:cubicBezTo>
                  <a:pt x="812997" y="-24568"/>
                  <a:pt x="1061667" y="-22616"/>
                  <a:pt x="1249631" y="0"/>
                </a:cubicBezTo>
                <a:cubicBezTo>
                  <a:pt x="1437595" y="22616"/>
                  <a:pt x="1553831" y="-24806"/>
                  <a:pt x="1812416" y="0"/>
                </a:cubicBezTo>
                <a:cubicBezTo>
                  <a:pt x="2071002" y="24806"/>
                  <a:pt x="2244352" y="-8042"/>
                  <a:pt x="2558433" y="0"/>
                </a:cubicBezTo>
                <a:cubicBezTo>
                  <a:pt x="2872514" y="8042"/>
                  <a:pt x="3052858" y="15310"/>
                  <a:pt x="3304450" y="0"/>
                </a:cubicBezTo>
                <a:cubicBezTo>
                  <a:pt x="3556042" y="-15310"/>
                  <a:pt x="3612637" y="28798"/>
                  <a:pt x="3913043" y="0"/>
                </a:cubicBezTo>
                <a:cubicBezTo>
                  <a:pt x="4213449" y="-28798"/>
                  <a:pt x="4295844" y="10851"/>
                  <a:pt x="4659060" y="0"/>
                </a:cubicBezTo>
                <a:cubicBezTo>
                  <a:pt x="4698137" y="-5693"/>
                  <a:pt x="4742383" y="34566"/>
                  <a:pt x="4737313" y="78253"/>
                </a:cubicBezTo>
                <a:cubicBezTo>
                  <a:pt x="4738128" y="237754"/>
                  <a:pt x="4723607" y="453806"/>
                  <a:pt x="4737313" y="587839"/>
                </a:cubicBezTo>
                <a:cubicBezTo>
                  <a:pt x="4751019" y="721872"/>
                  <a:pt x="4726254" y="874300"/>
                  <a:pt x="4737313" y="1097425"/>
                </a:cubicBezTo>
                <a:cubicBezTo>
                  <a:pt x="4740559" y="1141996"/>
                  <a:pt x="4701208" y="1173656"/>
                  <a:pt x="4659060" y="1175678"/>
                </a:cubicBezTo>
                <a:cubicBezTo>
                  <a:pt x="4489198" y="1209529"/>
                  <a:pt x="4126934" y="1168619"/>
                  <a:pt x="3913043" y="1175678"/>
                </a:cubicBezTo>
                <a:cubicBezTo>
                  <a:pt x="3699152" y="1182737"/>
                  <a:pt x="3392637" y="1189387"/>
                  <a:pt x="3212834" y="1175678"/>
                </a:cubicBezTo>
                <a:cubicBezTo>
                  <a:pt x="3033031" y="1161969"/>
                  <a:pt x="2827095" y="1156710"/>
                  <a:pt x="2650049" y="1175678"/>
                </a:cubicBezTo>
                <a:cubicBezTo>
                  <a:pt x="2473004" y="1194646"/>
                  <a:pt x="2207963" y="1201985"/>
                  <a:pt x="2041456" y="1175678"/>
                </a:cubicBezTo>
                <a:cubicBezTo>
                  <a:pt x="1874949" y="1149371"/>
                  <a:pt x="1506066" y="1210447"/>
                  <a:pt x="1341247" y="1175678"/>
                </a:cubicBezTo>
                <a:cubicBezTo>
                  <a:pt x="1176428" y="1140909"/>
                  <a:pt x="819142" y="1192616"/>
                  <a:pt x="641038" y="1175678"/>
                </a:cubicBezTo>
                <a:cubicBezTo>
                  <a:pt x="462934" y="1158740"/>
                  <a:pt x="338256" y="1172561"/>
                  <a:pt x="78253" y="1175678"/>
                </a:cubicBezTo>
                <a:cubicBezTo>
                  <a:pt x="40495" y="1176089"/>
                  <a:pt x="8707" y="1137574"/>
                  <a:pt x="0" y="1097425"/>
                </a:cubicBezTo>
                <a:cubicBezTo>
                  <a:pt x="25842" y="857068"/>
                  <a:pt x="-9198" y="738995"/>
                  <a:pt x="0" y="577647"/>
                </a:cubicBezTo>
                <a:cubicBezTo>
                  <a:pt x="9198" y="416299"/>
                  <a:pt x="-23944" y="213703"/>
                  <a:pt x="0" y="78253"/>
                </a:cubicBezTo>
                <a:close/>
              </a:path>
            </a:pathLst>
          </a:custGeom>
          <a:noFill/>
          <a:ln w="28575">
            <a:solidFill>
              <a:srgbClr val="C00000"/>
            </a:solidFill>
            <a:headEnd type="none" w="med" len="med"/>
            <a:tailEnd type="none" w="med" len="med"/>
            <a:extLst>
              <a:ext uri="{C807C97D-BFC1-408E-A445-0C87EB9F89A2}">
                <ask:lineSketchStyleProps xmlns:ask="http://schemas.microsoft.com/office/drawing/2018/sketchyshapes" sd="1362545417">
                  <a:prstGeom prst="roundRect">
                    <a:avLst>
                      <a:gd name="adj" fmla="val 6656"/>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BA22AF0-F65D-46A5-B17D-6CA975307DD9}"/>
              </a:ext>
            </a:extLst>
          </p:cNvPr>
          <p:cNvSpPr/>
          <p:nvPr/>
        </p:nvSpPr>
        <p:spPr bwMode="auto">
          <a:xfrm>
            <a:off x="5981990" y="2154412"/>
            <a:ext cx="2736498" cy="1603098"/>
          </a:xfrm>
          <a:custGeom>
            <a:avLst/>
            <a:gdLst>
              <a:gd name="connsiteX0" fmla="*/ 0 w 2736498"/>
              <a:gd name="connsiteY0" fmla="*/ 267188 h 1603098"/>
              <a:gd name="connsiteX1" fmla="*/ 267188 w 2736498"/>
              <a:gd name="connsiteY1" fmla="*/ 0 h 1603098"/>
              <a:gd name="connsiteX2" fmla="*/ 751655 w 2736498"/>
              <a:gd name="connsiteY2" fmla="*/ 0 h 1603098"/>
              <a:gd name="connsiteX3" fmla="*/ 1302185 w 2736498"/>
              <a:gd name="connsiteY3" fmla="*/ 0 h 1603098"/>
              <a:gd name="connsiteX4" fmla="*/ 1808673 w 2736498"/>
              <a:gd name="connsiteY4" fmla="*/ 0 h 1603098"/>
              <a:gd name="connsiteX5" fmla="*/ 2469310 w 2736498"/>
              <a:gd name="connsiteY5" fmla="*/ 0 h 1603098"/>
              <a:gd name="connsiteX6" fmla="*/ 2736498 w 2736498"/>
              <a:gd name="connsiteY6" fmla="*/ 267188 h 1603098"/>
              <a:gd name="connsiteX7" fmla="*/ 2736498 w 2736498"/>
              <a:gd name="connsiteY7" fmla="*/ 790862 h 1603098"/>
              <a:gd name="connsiteX8" fmla="*/ 2736498 w 2736498"/>
              <a:gd name="connsiteY8" fmla="*/ 1335910 h 1603098"/>
              <a:gd name="connsiteX9" fmla="*/ 2469310 w 2736498"/>
              <a:gd name="connsiteY9" fmla="*/ 1603098 h 1603098"/>
              <a:gd name="connsiteX10" fmla="*/ 1984843 w 2736498"/>
              <a:gd name="connsiteY10" fmla="*/ 1603098 h 1603098"/>
              <a:gd name="connsiteX11" fmla="*/ 1434313 w 2736498"/>
              <a:gd name="connsiteY11" fmla="*/ 1603098 h 1603098"/>
              <a:gd name="connsiteX12" fmla="*/ 883782 w 2736498"/>
              <a:gd name="connsiteY12" fmla="*/ 1603098 h 1603098"/>
              <a:gd name="connsiteX13" fmla="*/ 267188 w 2736498"/>
              <a:gd name="connsiteY13" fmla="*/ 1603098 h 1603098"/>
              <a:gd name="connsiteX14" fmla="*/ 0 w 2736498"/>
              <a:gd name="connsiteY14" fmla="*/ 1335910 h 1603098"/>
              <a:gd name="connsiteX15" fmla="*/ 0 w 2736498"/>
              <a:gd name="connsiteY15" fmla="*/ 780175 h 1603098"/>
              <a:gd name="connsiteX16" fmla="*/ 0 w 2736498"/>
              <a:gd name="connsiteY16" fmla="*/ 267188 h 160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6498" h="1603098" extrusionOk="0">
                <a:moveTo>
                  <a:pt x="0" y="267188"/>
                </a:moveTo>
                <a:cubicBezTo>
                  <a:pt x="-8857" y="126901"/>
                  <a:pt x="98096" y="13095"/>
                  <a:pt x="267188" y="0"/>
                </a:cubicBezTo>
                <a:cubicBezTo>
                  <a:pt x="380724" y="9761"/>
                  <a:pt x="587812" y="1294"/>
                  <a:pt x="751655" y="0"/>
                </a:cubicBezTo>
                <a:cubicBezTo>
                  <a:pt x="915498" y="-1294"/>
                  <a:pt x="1033711" y="-17128"/>
                  <a:pt x="1302185" y="0"/>
                </a:cubicBezTo>
                <a:cubicBezTo>
                  <a:pt x="1570659" y="17128"/>
                  <a:pt x="1562103" y="-59"/>
                  <a:pt x="1808673" y="0"/>
                </a:cubicBezTo>
                <a:cubicBezTo>
                  <a:pt x="2055243" y="59"/>
                  <a:pt x="2182390" y="-19072"/>
                  <a:pt x="2469310" y="0"/>
                </a:cubicBezTo>
                <a:cubicBezTo>
                  <a:pt x="2615017" y="-7411"/>
                  <a:pt x="2741390" y="122475"/>
                  <a:pt x="2736498" y="267188"/>
                </a:cubicBezTo>
                <a:cubicBezTo>
                  <a:pt x="2734387" y="486605"/>
                  <a:pt x="2728165" y="545138"/>
                  <a:pt x="2736498" y="790862"/>
                </a:cubicBezTo>
                <a:cubicBezTo>
                  <a:pt x="2744831" y="1036586"/>
                  <a:pt x="2713821" y="1110901"/>
                  <a:pt x="2736498" y="1335910"/>
                </a:cubicBezTo>
                <a:cubicBezTo>
                  <a:pt x="2735994" y="1508148"/>
                  <a:pt x="2635939" y="1624897"/>
                  <a:pt x="2469310" y="1603098"/>
                </a:cubicBezTo>
                <a:cubicBezTo>
                  <a:pt x="2303230" y="1625311"/>
                  <a:pt x="2200831" y="1592980"/>
                  <a:pt x="1984843" y="1603098"/>
                </a:cubicBezTo>
                <a:cubicBezTo>
                  <a:pt x="1768855" y="1613216"/>
                  <a:pt x="1565361" y="1575662"/>
                  <a:pt x="1434313" y="1603098"/>
                </a:cubicBezTo>
                <a:cubicBezTo>
                  <a:pt x="1303265" y="1630535"/>
                  <a:pt x="1094334" y="1576117"/>
                  <a:pt x="883782" y="1603098"/>
                </a:cubicBezTo>
                <a:cubicBezTo>
                  <a:pt x="673230" y="1630079"/>
                  <a:pt x="498334" y="1587630"/>
                  <a:pt x="267188" y="1603098"/>
                </a:cubicBezTo>
                <a:cubicBezTo>
                  <a:pt x="124835" y="1615476"/>
                  <a:pt x="-8817" y="1483687"/>
                  <a:pt x="0" y="1335910"/>
                </a:cubicBezTo>
                <a:cubicBezTo>
                  <a:pt x="-27168" y="1181688"/>
                  <a:pt x="23027" y="1056603"/>
                  <a:pt x="0" y="780175"/>
                </a:cubicBezTo>
                <a:cubicBezTo>
                  <a:pt x="-23027" y="503747"/>
                  <a:pt x="21497" y="388754"/>
                  <a:pt x="0" y="267188"/>
                </a:cubicBezTo>
                <a:close/>
              </a:path>
            </a:pathLst>
          </a:custGeom>
          <a:noFill/>
          <a:ln w="28575">
            <a:solidFill>
              <a:srgbClr val="C00000"/>
            </a:solidFill>
            <a:headEnd type="none" w="med" len="med"/>
            <a:tailEnd type="none" w="med" len="med"/>
            <a:extLst>
              <a:ext uri="{C807C97D-BFC1-408E-A445-0C87EB9F89A2}">
                <ask:lineSketchStyleProps xmlns:ask="http://schemas.microsoft.com/office/drawing/2018/sketchyshapes" sd="1362545417">
                  <a:prstGeom prst="round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933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6" presetClass="emph" presetSubtype="0" repeatCount="2000" fill="hold" grpId="1" nodeType="withEffect">
                                  <p:stCondLst>
                                    <p:cond delay="0"/>
                                  </p:stCondLst>
                                  <p:childTnLst>
                                    <p:animEffect transition="out" filter="fade">
                                      <p:cBhvr>
                                        <p:cTn id="9" dur="500" tmFilter="0, 0; .2, .5; .8, .5; 1, 0"/>
                                        <p:tgtEl>
                                          <p:spTgt spid="12"/>
                                        </p:tgtEl>
                                      </p:cBhvr>
                                    </p:animEffect>
                                    <p:animScale>
                                      <p:cBhvr>
                                        <p:cTn id="10" dur="250" autoRev="1" fill="hold"/>
                                        <p:tgtEl>
                                          <p:spTgt spid="12"/>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26" presetClass="emph" presetSubtype="0" repeatCount="2000" fill="hold" grpId="1" nodeType="withEffect">
                                  <p:stCondLst>
                                    <p:cond delay="500"/>
                                  </p:stCondLst>
                                  <p:childTnLst>
                                    <p:animEffect transition="out" filter="fade">
                                      <p:cBhvr>
                                        <p:cTn id="17" dur="500" tmFilter="0, 0; .2, .5; .8, .5; 1, 0"/>
                                        <p:tgtEl>
                                          <p:spTgt spid="8"/>
                                        </p:tgtEl>
                                      </p:cBhvr>
                                    </p:animEffect>
                                    <p:animScale>
                                      <p:cBhvr>
                                        <p:cTn id="18" dur="250" autoRev="1" fill="hold"/>
                                        <p:tgtEl>
                                          <p:spTgt spid="8"/>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2"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26" presetClass="emph" presetSubtype="0" repeatCount="2000" fill="hold" grpId="1" nodeType="withEffect">
                                  <p:stCondLst>
                                    <p:cond delay="500"/>
                                  </p:stCondLst>
                                  <p:childTnLst>
                                    <p:animEffect transition="out" filter="fade">
                                      <p:cBhvr>
                                        <p:cTn id="27" dur="500" tmFilter="0, 0; .2, .5; .8, .5; 1, 0"/>
                                        <p:tgtEl>
                                          <p:spTgt spid="9"/>
                                        </p:tgtEl>
                                      </p:cBhvr>
                                    </p:animEffect>
                                    <p:animScale>
                                      <p:cBhvr>
                                        <p:cTn id="28" dur="250" autoRev="1" fill="hold"/>
                                        <p:tgtEl>
                                          <p:spTgt spid="9"/>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26" presetClass="emph" presetSubtype="0" repeatCount="2000" fill="hold" grpId="1" nodeType="withEffect">
                                  <p:stCondLst>
                                    <p:cond delay="500"/>
                                  </p:stCondLst>
                                  <p:childTnLst>
                                    <p:animEffect transition="out" filter="fade">
                                      <p:cBhvr>
                                        <p:cTn id="33" dur="500" tmFilter="0, 0; .2, .5; .8, .5; 1, 0"/>
                                        <p:tgtEl>
                                          <p:spTgt spid="10"/>
                                        </p:tgtEl>
                                      </p:cBhvr>
                                    </p:animEffect>
                                    <p:animScale>
                                      <p:cBhvr>
                                        <p:cTn id="34" dur="250" autoRev="1" fill="hold"/>
                                        <p:tgtEl>
                                          <p:spTgt spid="10"/>
                                        </p:tgtEl>
                                      </p:cBhvr>
                                      <p:by x="105000" y="105000"/>
                                    </p:animScale>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26" presetClass="emph" presetSubtype="0" repeatCount="2000" fill="hold" grpId="1" nodeType="withEffect">
                                  <p:stCondLst>
                                    <p:cond delay="500"/>
                                  </p:stCondLst>
                                  <p:childTnLst>
                                    <p:animEffect transition="out" filter="fade">
                                      <p:cBhvr>
                                        <p:cTn id="39" dur="500" tmFilter="0, 0; .2, .5; .8, .5; 1, 0"/>
                                        <p:tgtEl>
                                          <p:spTgt spid="11"/>
                                        </p:tgtEl>
                                      </p:cBhvr>
                                    </p:animEffect>
                                    <p:animScale>
                                      <p:cBhvr>
                                        <p:cTn id="40" dur="250" autoRev="1" fill="hold"/>
                                        <p:tgtEl>
                                          <p:spTgt spid="11"/>
                                        </p:tgtEl>
                                      </p:cBhvr>
                                      <p:by x="105000" y="105000"/>
                                    </p:animScale>
                                  </p:childTnLst>
                                </p:cTn>
                              </p:par>
                              <p:par>
                                <p:cTn id="41" presetID="42" presetClass="entr" presetSubtype="0" fill="hold" nodeType="withEffect">
                                  <p:stCondLst>
                                    <p:cond delay="750"/>
                                  </p:stCondLst>
                                  <p:childTnLst>
                                    <p:set>
                                      <p:cBhvr>
                                        <p:cTn id="42" dur="1" fill="hold">
                                          <p:stCondLst>
                                            <p:cond delay="0"/>
                                          </p:stCondLst>
                                        </p:cTn>
                                        <p:tgtEl>
                                          <p:spTgt spid="2">
                                            <p:txEl>
                                              <p:pRg st="2" end="2"/>
                                            </p:txEl>
                                          </p:spTgt>
                                        </p:tgtEl>
                                        <p:attrNameLst>
                                          <p:attrName>style.visibility</p:attrName>
                                        </p:attrNameLst>
                                      </p:cBhvr>
                                      <p:to>
                                        <p:strVal val="visible"/>
                                      </p:to>
                                    </p:set>
                                    <p:animEffect transition="in" filter="fade">
                                      <p:cBhvr>
                                        <p:cTn id="43" dur="1000"/>
                                        <p:tgtEl>
                                          <p:spTgt spid="2">
                                            <p:txEl>
                                              <p:pRg st="2" end="2"/>
                                            </p:txEl>
                                          </p:spTgt>
                                        </p:tgtEl>
                                      </p:cBhvr>
                                    </p:animEffect>
                                    <p:anim calcmode="lin" valueType="num">
                                      <p:cBhvr>
                                        <p:cTn id="44"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2">
                                            <p:txEl>
                                              <p:pRg st="4" end="4"/>
                                            </p:txEl>
                                          </p:spTgt>
                                        </p:tgtEl>
                                        <p:attrNameLst>
                                          <p:attrName>style.visibility</p:attrName>
                                        </p:attrNameLst>
                                      </p:cBhvr>
                                      <p:to>
                                        <p:strVal val="visible"/>
                                      </p:to>
                                    </p:set>
                                    <p:animEffect transition="in" filter="fade">
                                      <p:cBhvr>
                                        <p:cTn id="50" dur="1000"/>
                                        <p:tgtEl>
                                          <p:spTgt spid="2">
                                            <p:txEl>
                                              <p:pRg st="4" end="4"/>
                                            </p:txEl>
                                          </p:spTgt>
                                        </p:tgtEl>
                                      </p:cBhvr>
                                    </p:animEffect>
                                    <p:anim calcmode="lin" valueType="num">
                                      <p:cBhvr>
                                        <p:cTn id="51"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52"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2">
                                            <p:txEl>
                                              <p:pRg st="6" end="6"/>
                                            </p:txEl>
                                          </p:spTgt>
                                        </p:tgtEl>
                                        <p:attrNameLst>
                                          <p:attrName>style.visibility</p:attrName>
                                        </p:attrNameLst>
                                      </p:cBhvr>
                                      <p:to>
                                        <p:strVal val="visible"/>
                                      </p:to>
                                    </p:set>
                                    <p:animEffect transition="in" filter="fade">
                                      <p:cBhvr>
                                        <p:cTn id="57" dur="1000"/>
                                        <p:tgtEl>
                                          <p:spTgt spid="2">
                                            <p:txEl>
                                              <p:pRg st="6" end="6"/>
                                            </p:txEl>
                                          </p:spTgt>
                                        </p:tgtEl>
                                      </p:cBhvr>
                                    </p:animEffect>
                                    <p:anim calcmode="lin" valueType="num">
                                      <p:cBhvr>
                                        <p:cTn id="58"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9"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2"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8130E8-AD10-4706-8374-A11D400AFCDD}"/>
              </a:ext>
            </a:extLst>
          </p:cNvPr>
          <p:cNvSpPr>
            <a:spLocks noGrp="1"/>
          </p:cNvSpPr>
          <p:nvPr>
            <p:ph type="body" sz="quarter" idx="10"/>
          </p:nvPr>
        </p:nvSpPr>
        <p:spPr>
          <a:xfrm>
            <a:off x="269237" y="1267560"/>
            <a:ext cx="5046240" cy="4413516"/>
          </a:xfrm>
        </p:spPr>
        <p:txBody>
          <a:bodyPr/>
          <a:lstStyle/>
          <a:p>
            <a:r>
              <a:rPr lang="en-US" sz="2800" dirty="0"/>
              <a:t>Written in .razor files</a:t>
            </a:r>
          </a:p>
          <a:p>
            <a:pPr marL="0" indent="0">
              <a:buNone/>
            </a:pPr>
            <a:endParaRPr lang="en-US" sz="2800" dirty="0"/>
          </a:p>
          <a:p>
            <a:r>
              <a:rPr lang="en-US" sz="2800" dirty="0"/>
              <a:t>Like Jest Snapshot testing</a:t>
            </a:r>
            <a:br>
              <a:rPr lang="en-US" sz="2800" dirty="0"/>
            </a:br>
            <a:endParaRPr lang="en-US" sz="2800" dirty="0"/>
          </a:p>
          <a:p>
            <a:r>
              <a:rPr lang="en-US" sz="2800" dirty="0"/>
              <a:t>Automatic verification</a:t>
            </a:r>
          </a:p>
          <a:p>
            <a:endParaRPr lang="en-US" sz="2800" dirty="0"/>
          </a:p>
          <a:p>
            <a:r>
              <a:rPr lang="en-US" sz="2800" dirty="0"/>
              <a:t>Experimental:</a:t>
            </a:r>
          </a:p>
          <a:p>
            <a:pPr lvl="1"/>
            <a:r>
              <a:rPr lang="en-US" sz="1800" dirty="0"/>
              <a:t>No snapshot generation</a:t>
            </a:r>
          </a:p>
          <a:p>
            <a:pPr lvl="1"/>
            <a:r>
              <a:rPr lang="en-US" sz="1800" dirty="0"/>
              <a:t>Test runner limitations</a:t>
            </a:r>
          </a:p>
          <a:p>
            <a:endParaRPr lang="en-US" sz="2800" dirty="0"/>
          </a:p>
        </p:txBody>
      </p:sp>
      <p:sp>
        <p:nvSpPr>
          <p:cNvPr id="3" name="Title 2">
            <a:extLst>
              <a:ext uri="{FF2B5EF4-FFF2-40B4-BE49-F238E27FC236}">
                <a16:creationId xmlns:a16="http://schemas.microsoft.com/office/drawing/2014/main" id="{FB94F099-C866-4DC5-9AFF-FC0E352A0F58}"/>
              </a:ext>
            </a:extLst>
          </p:cNvPr>
          <p:cNvSpPr>
            <a:spLocks noGrp="1"/>
          </p:cNvSpPr>
          <p:nvPr>
            <p:ph type="title"/>
          </p:nvPr>
        </p:nvSpPr>
        <p:spPr/>
        <p:txBody>
          <a:bodyPr/>
          <a:lstStyle/>
          <a:p>
            <a:r>
              <a:rPr lang="en-US" dirty="0"/>
              <a:t>Snapshot based testing</a:t>
            </a:r>
          </a:p>
        </p:txBody>
      </p:sp>
      <p:sp>
        <p:nvSpPr>
          <p:cNvPr id="4" name="Rectangle: Rounded Corners 3">
            <a:extLst>
              <a:ext uri="{FF2B5EF4-FFF2-40B4-BE49-F238E27FC236}">
                <a16:creationId xmlns:a16="http://schemas.microsoft.com/office/drawing/2014/main" id="{B4EC6E4E-5378-4FBC-B448-14681FB7EBF4}"/>
              </a:ext>
            </a:extLst>
          </p:cNvPr>
          <p:cNvSpPr/>
          <p:nvPr/>
        </p:nvSpPr>
        <p:spPr bwMode="auto">
          <a:xfrm>
            <a:off x="5315480" y="1267559"/>
            <a:ext cx="6607283" cy="4493539"/>
          </a:xfrm>
          <a:prstGeom prst="roundRect">
            <a:avLst>
              <a:gd name="adj" fmla="val 5356"/>
            </a:avLst>
          </a:prstGeom>
          <a:solidFill>
            <a:srgbClr val="1E1E1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eaLnBrk="0" fontAlgn="base" hangingPunct="0">
              <a:spcBef>
                <a:spcPct val="0"/>
              </a:spcBef>
              <a:spcAft>
                <a:spcPct val="0"/>
              </a:spcAft>
            </a:pPr>
            <a:r>
              <a:rPr lang="en-US" altLang="en-US" sz="1600" b="1" dirty="0">
                <a:solidFill>
                  <a:srgbClr val="FFFFB3"/>
                </a:solidFill>
                <a:latin typeface="Hasklig" panose="020B0509030403020204" pitchFamily="49" charset="0"/>
              </a:rPr>
              <a:t>@inherits</a:t>
            </a:r>
            <a:r>
              <a:rPr lang="en-US" altLang="en-US" sz="1600" dirty="0">
                <a:solidFill>
                  <a:srgbClr val="DCDCDC"/>
                </a:solidFill>
                <a:latin typeface="Hasklig" panose="020B0509030403020204" pitchFamily="49" charset="0"/>
              </a:rPr>
              <a:t> </a:t>
            </a:r>
            <a:r>
              <a:rPr lang="en-US" altLang="en-US" sz="1600" dirty="0" err="1">
                <a:solidFill>
                  <a:srgbClr val="4EC9B0"/>
                </a:solidFill>
                <a:latin typeface="Hasklig" panose="020B0509030403020204" pitchFamily="49" charset="0"/>
              </a:rPr>
              <a:t>TestComponentBase</a:t>
            </a:r>
            <a:endParaRPr lang="en-US" altLang="en-US" sz="1600" dirty="0">
              <a:solidFill>
                <a:srgbClr val="4EC9B0"/>
              </a:solidFill>
              <a:latin typeface="Hasklig" panose="020B0509030403020204" pitchFamily="49" charset="0"/>
            </a:endParaRPr>
          </a:p>
          <a:p>
            <a:pPr eaLnBrk="0" fontAlgn="base" hangingPunct="0">
              <a:spcBef>
                <a:spcPct val="0"/>
              </a:spcBef>
              <a:spcAft>
                <a:spcPct val="0"/>
              </a:spcAft>
            </a:pPr>
            <a:endParaRPr lang="en-US" altLang="en-US" sz="1600" dirty="0">
              <a:solidFill>
                <a:srgbClr val="4EC9B0"/>
              </a:solidFill>
              <a:latin typeface="Hasklig" panose="020B0509030403020204" pitchFamily="49" charset="0"/>
            </a:endParaRPr>
          </a:p>
          <a:p>
            <a:pPr eaLnBrk="0" fontAlgn="base" hangingPunct="0">
              <a:spcBef>
                <a:spcPct val="0"/>
              </a:spcBef>
              <a:spcAft>
                <a:spcPct val="0"/>
              </a:spcAft>
            </a:pPr>
            <a:r>
              <a:rPr lang="en-US" altLang="en-US" sz="1600" dirty="0">
                <a:solidFill>
                  <a:srgbClr val="808080"/>
                </a:solidFill>
                <a:latin typeface="Hasklig" panose="020B0509030403020204" pitchFamily="49" charset="0"/>
              </a:rPr>
              <a:t>&lt;</a:t>
            </a:r>
            <a:r>
              <a:rPr lang="en-US" altLang="en-US" sz="1600" b="1" dirty="0" err="1">
                <a:solidFill>
                  <a:srgbClr val="008080"/>
                </a:solidFill>
                <a:latin typeface="Hasklig" panose="020B0509030403020204" pitchFamily="49" charset="0"/>
              </a:rPr>
              <a:t>SnapshotTest</a:t>
            </a:r>
            <a:r>
              <a:rPr lang="en-US" altLang="en-US" sz="1600" dirty="0">
                <a:solidFill>
                  <a:srgbClr val="DCDCDC"/>
                </a:solidFill>
                <a:latin typeface="Hasklig" panose="020B0509030403020204" pitchFamily="49" charset="0"/>
              </a:rPr>
              <a:t> </a:t>
            </a:r>
            <a:r>
              <a:rPr lang="en-US" altLang="en-US" sz="1600" b="1" dirty="0">
                <a:solidFill>
                  <a:srgbClr val="008080"/>
                </a:solidFill>
                <a:latin typeface="Hasklig" panose="020B0509030403020204" pitchFamily="49" charset="0"/>
              </a:rPr>
              <a:t>Description</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"Test 1“</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b="1" dirty="0">
                <a:solidFill>
                  <a:srgbClr val="008080"/>
                </a:solidFill>
                <a:latin typeface="Hasklig" panose="020B0509030403020204" pitchFamily="49" charset="0"/>
              </a:rPr>
              <a:t>Setup</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=&gt;</a:t>
            </a:r>
            <a:r>
              <a:rPr lang="en-US" altLang="en-US" sz="1600" dirty="0">
                <a:solidFill>
                  <a:srgbClr val="DCDCDC"/>
                </a:solidFill>
                <a:latin typeface="Hasklig" panose="020B0509030403020204" pitchFamily="49" charset="0"/>
              </a:rPr>
              <a:t> </a:t>
            </a:r>
            <a:r>
              <a:rPr lang="en-US" altLang="en-US" sz="1600" dirty="0">
                <a:solidFill>
                  <a:srgbClr val="57A64A"/>
                </a:solidFill>
                <a:latin typeface="Hasklig" panose="020B0509030403020204" pitchFamily="49" charset="0"/>
              </a:rPr>
              <a:t>/* Register </a:t>
            </a:r>
            <a:r>
              <a:rPr lang="en-US" altLang="en-US" sz="1600" dirty="0" err="1">
                <a:solidFill>
                  <a:srgbClr val="57A64A"/>
                </a:solidFill>
                <a:latin typeface="Hasklig" panose="020B0509030403020204" pitchFamily="49" charset="0"/>
              </a:rPr>
              <a:t>srvs</a:t>
            </a:r>
            <a:r>
              <a:rPr lang="en-US" altLang="en-US" sz="1600" dirty="0">
                <a:solidFill>
                  <a:srgbClr val="57A64A"/>
                </a:solidFill>
                <a:latin typeface="Hasklig" panose="020B0509030403020204" pitchFamily="49" charset="0"/>
              </a:rPr>
              <a:t> */</a:t>
            </a:r>
            <a:r>
              <a:rPr lang="en-US" altLang="en-US" sz="1600" dirty="0">
                <a:solidFill>
                  <a:srgbClr val="C8C8C8"/>
                </a:solidFill>
                <a:latin typeface="Hasklig" panose="020B0509030403020204" pitchFamily="49" charset="0"/>
              </a:rPr>
              <a:t>"</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b="1" dirty="0" err="1">
                <a:solidFill>
                  <a:srgbClr val="008080"/>
                </a:solidFill>
                <a:latin typeface="Hasklig" panose="020B0509030403020204" pitchFamily="49" charset="0"/>
              </a:rPr>
              <a:t>TestInput</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&lt;/</a:t>
            </a:r>
            <a:r>
              <a:rPr lang="en-US" altLang="en-US" sz="1600" b="1" dirty="0" err="1">
                <a:solidFill>
                  <a:srgbClr val="008080"/>
                </a:solidFill>
                <a:latin typeface="Hasklig" panose="020B0509030403020204" pitchFamily="49" charset="0"/>
              </a:rPr>
              <a:t>TestInput</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b="1" dirty="0" err="1">
                <a:solidFill>
                  <a:srgbClr val="008080"/>
                </a:solidFill>
                <a:latin typeface="Hasklig" panose="020B0509030403020204" pitchFamily="49" charset="0"/>
              </a:rPr>
              <a:t>ExpectedOutput</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&lt;/</a:t>
            </a:r>
            <a:r>
              <a:rPr lang="en-US" altLang="en-US" sz="1600" b="1" dirty="0" err="1">
                <a:solidFill>
                  <a:srgbClr val="008080"/>
                </a:solidFill>
                <a:latin typeface="Hasklig" panose="020B0509030403020204" pitchFamily="49" charset="0"/>
              </a:rPr>
              <a:t>ExpectedOutput</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&lt;/</a:t>
            </a:r>
            <a:r>
              <a:rPr lang="en-US" altLang="en-US" sz="1600" b="1" dirty="0" err="1">
                <a:solidFill>
                  <a:srgbClr val="008080"/>
                </a:solidFill>
                <a:latin typeface="Hasklig" panose="020B0509030403020204" pitchFamily="49" charset="0"/>
              </a:rPr>
              <a:t>SnapshotTest</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endParaRPr lang="en-US" altLang="en-US" sz="1600" dirty="0">
              <a:solidFill>
                <a:srgbClr val="808080"/>
              </a:solidFill>
              <a:latin typeface="Hasklig" panose="020B0509030403020204" pitchFamily="49" charset="0"/>
            </a:endParaRPr>
          </a:p>
          <a:p>
            <a:pPr eaLnBrk="0" fontAlgn="base" hangingPunct="0">
              <a:spcBef>
                <a:spcPct val="0"/>
              </a:spcBef>
              <a:spcAft>
                <a:spcPct val="0"/>
              </a:spcAft>
            </a:pPr>
            <a:r>
              <a:rPr lang="en-US" altLang="en-US" sz="1600" dirty="0">
                <a:solidFill>
                  <a:srgbClr val="808080"/>
                </a:solidFill>
                <a:latin typeface="Hasklig" panose="020B0509030403020204" pitchFamily="49" charset="0"/>
              </a:rPr>
              <a:t>&lt;</a:t>
            </a:r>
            <a:r>
              <a:rPr lang="en-US" altLang="en-US" sz="1600" b="1" dirty="0" err="1">
                <a:solidFill>
                  <a:srgbClr val="008080"/>
                </a:solidFill>
                <a:latin typeface="Hasklig" panose="020B0509030403020204" pitchFamily="49" charset="0"/>
              </a:rPr>
              <a:t>SnapshotTest</a:t>
            </a:r>
            <a:r>
              <a:rPr lang="en-US" altLang="en-US" sz="1600" dirty="0">
                <a:solidFill>
                  <a:srgbClr val="DCDCDC"/>
                </a:solidFill>
                <a:latin typeface="Hasklig" panose="020B0509030403020204" pitchFamily="49" charset="0"/>
              </a:rPr>
              <a:t> </a:t>
            </a:r>
            <a:r>
              <a:rPr lang="en-US" altLang="en-US" sz="1600" b="1" dirty="0">
                <a:solidFill>
                  <a:srgbClr val="008080"/>
                </a:solidFill>
                <a:latin typeface="Hasklig" panose="020B0509030403020204" pitchFamily="49" charset="0"/>
              </a:rPr>
              <a:t>Description</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"Test 2"</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b="1" dirty="0" err="1">
                <a:solidFill>
                  <a:srgbClr val="008080"/>
                </a:solidFill>
                <a:latin typeface="Hasklig" panose="020B0509030403020204" pitchFamily="49" charset="0"/>
              </a:rPr>
              <a:t>TestInput</a:t>
            </a:r>
            <a:r>
              <a:rPr lang="en-US" altLang="en-US" sz="1600" dirty="0">
                <a:solidFill>
                  <a:srgbClr val="808080"/>
                </a:solidFill>
                <a:latin typeface="Hasklig" panose="020B0509030403020204" pitchFamily="49" charset="0"/>
              </a:rPr>
              <a:t>&gt;</a:t>
            </a:r>
            <a:r>
              <a:rPr lang="en-US" altLang="en-US" sz="1600" dirty="0">
                <a:solidFill>
                  <a:srgbClr val="DCDCDC"/>
                </a:solidFill>
                <a:latin typeface="Hasklig" panose="020B0509030403020204" pitchFamily="49" charset="0"/>
              </a:rPr>
              <a:t>...</a:t>
            </a:r>
            <a:r>
              <a:rPr lang="en-US" altLang="en-US" sz="1600" dirty="0">
                <a:solidFill>
                  <a:srgbClr val="808080"/>
                </a:solidFill>
                <a:latin typeface="Hasklig" panose="020B0509030403020204" pitchFamily="49" charset="0"/>
              </a:rPr>
              <a:t>&lt;/</a:t>
            </a:r>
            <a:r>
              <a:rPr lang="en-US" altLang="en-US" sz="1600" b="1" dirty="0" err="1">
                <a:solidFill>
                  <a:srgbClr val="008080"/>
                </a:solidFill>
                <a:latin typeface="Hasklig" panose="020B0509030403020204" pitchFamily="49" charset="0"/>
              </a:rPr>
              <a:t>TestInput</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b="1" dirty="0" err="1">
                <a:solidFill>
                  <a:srgbClr val="008080"/>
                </a:solidFill>
                <a:latin typeface="Hasklig" panose="020B0509030403020204" pitchFamily="49" charset="0"/>
              </a:rPr>
              <a:t>ExpectedOutput</a:t>
            </a:r>
            <a:r>
              <a:rPr lang="en-US" altLang="en-US" sz="1600" dirty="0">
                <a:solidFill>
                  <a:srgbClr val="808080"/>
                </a:solidFill>
                <a:latin typeface="Hasklig" panose="020B0509030403020204" pitchFamily="49" charset="0"/>
              </a:rPr>
              <a:t>&gt;</a:t>
            </a:r>
            <a:r>
              <a:rPr lang="en-US" altLang="en-US" sz="1600" dirty="0">
                <a:solidFill>
                  <a:srgbClr val="DCDCDC"/>
                </a:solidFill>
                <a:latin typeface="Hasklig" panose="020B0509030403020204" pitchFamily="49" charset="0"/>
              </a:rPr>
              <a:t>...</a:t>
            </a:r>
            <a:r>
              <a:rPr lang="en-US" altLang="en-US" sz="1600" dirty="0">
                <a:solidFill>
                  <a:srgbClr val="808080"/>
                </a:solidFill>
                <a:latin typeface="Hasklig" panose="020B0509030403020204" pitchFamily="49" charset="0"/>
              </a:rPr>
              <a:t>&lt;/</a:t>
            </a:r>
            <a:r>
              <a:rPr lang="en-US" altLang="en-US" sz="1600" b="1" dirty="0" err="1">
                <a:solidFill>
                  <a:srgbClr val="008080"/>
                </a:solidFill>
                <a:latin typeface="Hasklig" panose="020B0509030403020204" pitchFamily="49" charset="0"/>
              </a:rPr>
              <a:t>ExpectedOutput</a:t>
            </a:r>
            <a:r>
              <a:rPr lang="en-US" altLang="en-US" sz="1600" dirty="0">
                <a:solidFill>
                  <a:srgbClr val="808080"/>
                </a:solidFill>
                <a:latin typeface="Hasklig" panose="020B0509030403020204" pitchFamily="49" charset="0"/>
              </a:rPr>
              <a:t>&gt;</a:t>
            </a: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b="1" dirty="0" err="1">
                <a:solidFill>
                  <a:srgbClr val="008080"/>
                </a:solidFill>
                <a:latin typeface="Hasklig" panose="020B0509030403020204" pitchFamily="49" charset="0"/>
              </a:rPr>
              <a:t>SnapshotTest</a:t>
            </a:r>
            <a:r>
              <a:rPr lang="en-US" altLang="en-US" sz="1600" dirty="0">
                <a:solidFill>
                  <a:srgbClr val="808080"/>
                </a:solidFill>
                <a:latin typeface="Hasklig" panose="020B0509030403020204" pitchFamily="49" charset="0"/>
              </a:rPr>
              <a:t>&gt;</a:t>
            </a:r>
            <a:endParaRPr lang="en-US" altLang="en-US" sz="4000" dirty="0">
              <a:solidFill>
                <a:schemeClr val="tx1"/>
              </a:solidFill>
              <a:latin typeface="Arial" panose="020B0604020202020204" pitchFamily="34" charset="0"/>
            </a:endParaRPr>
          </a:p>
        </p:txBody>
      </p:sp>
      <p:sp>
        <p:nvSpPr>
          <p:cNvPr id="7" name="Rectangle: Rounded Corners 6">
            <a:extLst>
              <a:ext uri="{FF2B5EF4-FFF2-40B4-BE49-F238E27FC236}">
                <a16:creationId xmlns:a16="http://schemas.microsoft.com/office/drawing/2014/main" id="{592AFF72-243F-4D80-9E5D-38337F54F120}"/>
              </a:ext>
            </a:extLst>
          </p:cNvPr>
          <p:cNvSpPr/>
          <p:nvPr/>
        </p:nvSpPr>
        <p:spPr bwMode="auto">
          <a:xfrm>
            <a:off x="6671563" y="1497929"/>
            <a:ext cx="2363796" cy="372534"/>
          </a:xfrm>
          <a:custGeom>
            <a:avLst/>
            <a:gdLst>
              <a:gd name="connsiteX0" fmla="*/ 0 w 2363796"/>
              <a:gd name="connsiteY0" fmla="*/ 62090 h 372534"/>
              <a:gd name="connsiteX1" fmla="*/ 62090 w 2363796"/>
              <a:gd name="connsiteY1" fmla="*/ 0 h 372534"/>
              <a:gd name="connsiteX2" fmla="*/ 554806 w 2363796"/>
              <a:gd name="connsiteY2" fmla="*/ 0 h 372534"/>
              <a:gd name="connsiteX3" fmla="*/ 1114710 w 2363796"/>
              <a:gd name="connsiteY3" fmla="*/ 0 h 372534"/>
              <a:gd name="connsiteX4" fmla="*/ 1629821 w 2363796"/>
              <a:gd name="connsiteY4" fmla="*/ 0 h 372534"/>
              <a:gd name="connsiteX5" fmla="*/ 2301706 w 2363796"/>
              <a:gd name="connsiteY5" fmla="*/ 0 h 372534"/>
              <a:gd name="connsiteX6" fmla="*/ 2363796 w 2363796"/>
              <a:gd name="connsiteY6" fmla="*/ 62090 h 372534"/>
              <a:gd name="connsiteX7" fmla="*/ 2363796 w 2363796"/>
              <a:gd name="connsiteY7" fmla="*/ 310444 h 372534"/>
              <a:gd name="connsiteX8" fmla="*/ 2301706 w 2363796"/>
              <a:gd name="connsiteY8" fmla="*/ 372534 h 372534"/>
              <a:gd name="connsiteX9" fmla="*/ 1741802 w 2363796"/>
              <a:gd name="connsiteY9" fmla="*/ 372534 h 372534"/>
              <a:gd name="connsiteX10" fmla="*/ 1226690 w 2363796"/>
              <a:gd name="connsiteY10" fmla="*/ 372534 h 372534"/>
              <a:gd name="connsiteX11" fmla="*/ 666786 w 2363796"/>
              <a:gd name="connsiteY11" fmla="*/ 372534 h 372534"/>
              <a:gd name="connsiteX12" fmla="*/ 62090 w 2363796"/>
              <a:gd name="connsiteY12" fmla="*/ 372534 h 372534"/>
              <a:gd name="connsiteX13" fmla="*/ 0 w 2363796"/>
              <a:gd name="connsiteY13" fmla="*/ 310444 h 372534"/>
              <a:gd name="connsiteX14" fmla="*/ 0 w 2363796"/>
              <a:gd name="connsiteY14" fmla="*/ 62090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796" h="372534" extrusionOk="0">
                <a:moveTo>
                  <a:pt x="0" y="62090"/>
                </a:moveTo>
                <a:cubicBezTo>
                  <a:pt x="-4913" y="31835"/>
                  <a:pt x="21414" y="3884"/>
                  <a:pt x="62090" y="0"/>
                </a:cubicBezTo>
                <a:cubicBezTo>
                  <a:pt x="169788" y="19001"/>
                  <a:pt x="420082" y="1197"/>
                  <a:pt x="554806" y="0"/>
                </a:cubicBezTo>
                <a:cubicBezTo>
                  <a:pt x="689530" y="-1197"/>
                  <a:pt x="913676" y="23002"/>
                  <a:pt x="1114710" y="0"/>
                </a:cubicBezTo>
                <a:cubicBezTo>
                  <a:pt x="1315744" y="-23002"/>
                  <a:pt x="1506142" y="5845"/>
                  <a:pt x="1629821" y="0"/>
                </a:cubicBezTo>
                <a:cubicBezTo>
                  <a:pt x="1753500" y="-5845"/>
                  <a:pt x="2114837" y="26645"/>
                  <a:pt x="2301706" y="0"/>
                </a:cubicBezTo>
                <a:cubicBezTo>
                  <a:pt x="2335687" y="-1236"/>
                  <a:pt x="2367813" y="30140"/>
                  <a:pt x="2363796" y="62090"/>
                </a:cubicBezTo>
                <a:cubicBezTo>
                  <a:pt x="2375944" y="166335"/>
                  <a:pt x="2366981" y="245481"/>
                  <a:pt x="2363796" y="310444"/>
                </a:cubicBezTo>
                <a:cubicBezTo>
                  <a:pt x="2361258" y="341246"/>
                  <a:pt x="2340777" y="372092"/>
                  <a:pt x="2301706" y="372534"/>
                </a:cubicBezTo>
                <a:cubicBezTo>
                  <a:pt x="2063206" y="369927"/>
                  <a:pt x="1962982" y="378158"/>
                  <a:pt x="1741802" y="372534"/>
                </a:cubicBezTo>
                <a:cubicBezTo>
                  <a:pt x="1520622" y="366910"/>
                  <a:pt x="1479791" y="397876"/>
                  <a:pt x="1226690" y="372534"/>
                </a:cubicBezTo>
                <a:cubicBezTo>
                  <a:pt x="973589" y="347192"/>
                  <a:pt x="821084" y="358916"/>
                  <a:pt x="666786" y="372534"/>
                </a:cubicBezTo>
                <a:cubicBezTo>
                  <a:pt x="512488" y="386152"/>
                  <a:pt x="272064" y="382146"/>
                  <a:pt x="62090" y="372534"/>
                </a:cubicBezTo>
                <a:cubicBezTo>
                  <a:pt x="25900" y="371027"/>
                  <a:pt x="2849" y="344186"/>
                  <a:pt x="0" y="310444"/>
                </a:cubicBezTo>
                <a:cubicBezTo>
                  <a:pt x="-4970" y="202329"/>
                  <a:pt x="-1" y="146477"/>
                  <a:pt x="0" y="62090"/>
                </a:cubicBezTo>
                <a:close/>
              </a:path>
            </a:pathLst>
          </a:custGeom>
          <a:noFill/>
          <a:ln w="28575">
            <a:solidFill>
              <a:srgbClr val="C00000"/>
            </a:solidFill>
            <a:headEnd type="none" w="med" len="med"/>
            <a:tailEnd type="none" w="med" len="med"/>
            <a:extLst>
              <a:ext uri="{C807C97D-BFC1-408E-A445-0C87EB9F89A2}">
                <ask:lineSketchStyleProps xmlns:ask="http://schemas.microsoft.com/office/drawing/2018/sketchyshapes" sd="1362545417">
                  <a:prstGeom prst="round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7335F235-F765-4A06-9639-5304B9D11EBC}"/>
              </a:ext>
            </a:extLst>
          </p:cNvPr>
          <p:cNvSpPr/>
          <p:nvPr/>
        </p:nvSpPr>
        <p:spPr bwMode="auto">
          <a:xfrm>
            <a:off x="6011748" y="3288051"/>
            <a:ext cx="2145424" cy="722634"/>
          </a:xfrm>
          <a:custGeom>
            <a:avLst/>
            <a:gdLst>
              <a:gd name="connsiteX0" fmla="*/ 0 w 2145424"/>
              <a:gd name="connsiteY0" fmla="*/ 120441 h 722634"/>
              <a:gd name="connsiteX1" fmla="*/ 120441 w 2145424"/>
              <a:gd name="connsiteY1" fmla="*/ 0 h 722634"/>
              <a:gd name="connsiteX2" fmla="*/ 698152 w 2145424"/>
              <a:gd name="connsiteY2" fmla="*/ 0 h 722634"/>
              <a:gd name="connsiteX3" fmla="*/ 1332999 w 2145424"/>
              <a:gd name="connsiteY3" fmla="*/ 0 h 722634"/>
              <a:gd name="connsiteX4" fmla="*/ 2024983 w 2145424"/>
              <a:gd name="connsiteY4" fmla="*/ 0 h 722634"/>
              <a:gd name="connsiteX5" fmla="*/ 2145424 w 2145424"/>
              <a:gd name="connsiteY5" fmla="*/ 120441 h 722634"/>
              <a:gd name="connsiteX6" fmla="*/ 2145424 w 2145424"/>
              <a:gd name="connsiteY6" fmla="*/ 602193 h 722634"/>
              <a:gd name="connsiteX7" fmla="*/ 2024983 w 2145424"/>
              <a:gd name="connsiteY7" fmla="*/ 722634 h 722634"/>
              <a:gd name="connsiteX8" fmla="*/ 1428227 w 2145424"/>
              <a:gd name="connsiteY8" fmla="*/ 722634 h 722634"/>
              <a:gd name="connsiteX9" fmla="*/ 755288 w 2145424"/>
              <a:gd name="connsiteY9" fmla="*/ 722634 h 722634"/>
              <a:gd name="connsiteX10" fmla="*/ 120441 w 2145424"/>
              <a:gd name="connsiteY10" fmla="*/ 722634 h 722634"/>
              <a:gd name="connsiteX11" fmla="*/ 0 w 2145424"/>
              <a:gd name="connsiteY11" fmla="*/ 602193 h 722634"/>
              <a:gd name="connsiteX12" fmla="*/ 0 w 2145424"/>
              <a:gd name="connsiteY12" fmla="*/ 120441 h 72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45424" h="722634" extrusionOk="0">
                <a:moveTo>
                  <a:pt x="0" y="120441"/>
                </a:moveTo>
                <a:cubicBezTo>
                  <a:pt x="-9425" y="61666"/>
                  <a:pt x="46766" y="4354"/>
                  <a:pt x="120441" y="0"/>
                </a:cubicBezTo>
                <a:cubicBezTo>
                  <a:pt x="266581" y="17232"/>
                  <a:pt x="502022" y="23208"/>
                  <a:pt x="698152" y="0"/>
                </a:cubicBezTo>
                <a:cubicBezTo>
                  <a:pt x="894282" y="-23208"/>
                  <a:pt x="1184137" y="19349"/>
                  <a:pt x="1332999" y="0"/>
                </a:cubicBezTo>
                <a:cubicBezTo>
                  <a:pt x="1481861" y="-19349"/>
                  <a:pt x="1812132" y="-2373"/>
                  <a:pt x="2024983" y="0"/>
                </a:cubicBezTo>
                <a:cubicBezTo>
                  <a:pt x="2099406" y="4277"/>
                  <a:pt x="2154024" y="55149"/>
                  <a:pt x="2145424" y="120441"/>
                </a:cubicBezTo>
                <a:cubicBezTo>
                  <a:pt x="2148202" y="244453"/>
                  <a:pt x="2122431" y="447065"/>
                  <a:pt x="2145424" y="602193"/>
                </a:cubicBezTo>
                <a:cubicBezTo>
                  <a:pt x="2148595" y="678359"/>
                  <a:pt x="2091529" y="716984"/>
                  <a:pt x="2024983" y="722634"/>
                </a:cubicBezTo>
                <a:cubicBezTo>
                  <a:pt x="1865234" y="746317"/>
                  <a:pt x="1585976" y="702480"/>
                  <a:pt x="1428227" y="722634"/>
                </a:cubicBezTo>
                <a:cubicBezTo>
                  <a:pt x="1270478" y="742788"/>
                  <a:pt x="893001" y="738010"/>
                  <a:pt x="755288" y="722634"/>
                </a:cubicBezTo>
                <a:cubicBezTo>
                  <a:pt x="617575" y="707258"/>
                  <a:pt x="433908" y="704488"/>
                  <a:pt x="120441" y="722634"/>
                </a:cubicBezTo>
                <a:cubicBezTo>
                  <a:pt x="67056" y="728106"/>
                  <a:pt x="-1574" y="665736"/>
                  <a:pt x="0" y="602193"/>
                </a:cubicBezTo>
                <a:cubicBezTo>
                  <a:pt x="-9549" y="446506"/>
                  <a:pt x="4915" y="276921"/>
                  <a:pt x="0" y="120441"/>
                </a:cubicBezTo>
                <a:close/>
              </a:path>
            </a:pathLst>
          </a:custGeom>
          <a:noFill/>
          <a:ln w="28575">
            <a:solidFill>
              <a:srgbClr val="C00000"/>
            </a:solidFill>
            <a:headEnd type="none" w="med" len="med"/>
            <a:tailEnd type="none" w="med" len="med"/>
            <a:extLst>
              <a:ext uri="{C807C97D-BFC1-408E-A445-0C87EB9F89A2}">
                <ask:lineSketchStyleProps xmlns:ask="http://schemas.microsoft.com/office/drawing/2018/sketchyshapes" sd="1362545417">
                  <a:prstGeom prst="round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046770AB-41AA-45D8-AFAA-260C9D37DA3A}"/>
              </a:ext>
            </a:extLst>
          </p:cNvPr>
          <p:cNvSpPr/>
          <p:nvPr/>
        </p:nvSpPr>
        <p:spPr bwMode="auto">
          <a:xfrm>
            <a:off x="6011748" y="2508544"/>
            <a:ext cx="1624429" cy="768809"/>
          </a:xfrm>
          <a:custGeom>
            <a:avLst/>
            <a:gdLst>
              <a:gd name="connsiteX0" fmla="*/ 0 w 1624429"/>
              <a:gd name="connsiteY0" fmla="*/ 128137 h 768809"/>
              <a:gd name="connsiteX1" fmla="*/ 128137 w 1624429"/>
              <a:gd name="connsiteY1" fmla="*/ 0 h 768809"/>
              <a:gd name="connsiteX2" fmla="*/ 771170 w 1624429"/>
              <a:gd name="connsiteY2" fmla="*/ 0 h 768809"/>
              <a:gd name="connsiteX3" fmla="*/ 1496292 w 1624429"/>
              <a:gd name="connsiteY3" fmla="*/ 0 h 768809"/>
              <a:gd name="connsiteX4" fmla="*/ 1624429 w 1624429"/>
              <a:gd name="connsiteY4" fmla="*/ 128137 h 768809"/>
              <a:gd name="connsiteX5" fmla="*/ 1624429 w 1624429"/>
              <a:gd name="connsiteY5" fmla="*/ 640672 h 768809"/>
              <a:gd name="connsiteX6" fmla="*/ 1496292 w 1624429"/>
              <a:gd name="connsiteY6" fmla="*/ 768809 h 768809"/>
              <a:gd name="connsiteX7" fmla="*/ 839578 w 1624429"/>
              <a:gd name="connsiteY7" fmla="*/ 768809 h 768809"/>
              <a:gd name="connsiteX8" fmla="*/ 128137 w 1624429"/>
              <a:gd name="connsiteY8" fmla="*/ 768809 h 768809"/>
              <a:gd name="connsiteX9" fmla="*/ 0 w 1624429"/>
              <a:gd name="connsiteY9" fmla="*/ 640672 h 768809"/>
              <a:gd name="connsiteX10" fmla="*/ 0 w 1624429"/>
              <a:gd name="connsiteY10" fmla="*/ 128137 h 76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4429" h="768809" extrusionOk="0">
                <a:moveTo>
                  <a:pt x="0" y="128137"/>
                </a:moveTo>
                <a:cubicBezTo>
                  <a:pt x="-5699" y="62051"/>
                  <a:pt x="45759" y="7062"/>
                  <a:pt x="128137" y="0"/>
                </a:cubicBezTo>
                <a:cubicBezTo>
                  <a:pt x="303000" y="12881"/>
                  <a:pt x="637751" y="-13928"/>
                  <a:pt x="771170" y="0"/>
                </a:cubicBezTo>
                <a:cubicBezTo>
                  <a:pt x="904589" y="13928"/>
                  <a:pt x="1261656" y="-3727"/>
                  <a:pt x="1496292" y="0"/>
                </a:cubicBezTo>
                <a:cubicBezTo>
                  <a:pt x="1578203" y="-5136"/>
                  <a:pt x="1628757" y="45729"/>
                  <a:pt x="1624429" y="128137"/>
                </a:cubicBezTo>
                <a:cubicBezTo>
                  <a:pt x="1617829" y="378948"/>
                  <a:pt x="1604392" y="402623"/>
                  <a:pt x="1624429" y="640672"/>
                </a:cubicBezTo>
                <a:cubicBezTo>
                  <a:pt x="1620554" y="713000"/>
                  <a:pt x="1570151" y="767628"/>
                  <a:pt x="1496292" y="768809"/>
                </a:cubicBezTo>
                <a:cubicBezTo>
                  <a:pt x="1285899" y="760262"/>
                  <a:pt x="1128388" y="796976"/>
                  <a:pt x="839578" y="768809"/>
                </a:cubicBezTo>
                <a:cubicBezTo>
                  <a:pt x="550768" y="740642"/>
                  <a:pt x="350565" y="751596"/>
                  <a:pt x="128137" y="768809"/>
                </a:cubicBezTo>
                <a:cubicBezTo>
                  <a:pt x="52015" y="764735"/>
                  <a:pt x="-11103" y="718444"/>
                  <a:pt x="0" y="640672"/>
                </a:cubicBezTo>
                <a:cubicBezTo>
                  <a:pt x="1649" y="516614"/>
                  <a:pt x="15619" y="234740"/>
                  <a:pt x="0" y="128137"/>
                </a:cubicBezTo>
                <a:close/>
              </a:path>
            </a:pathLst>
          </a:custGeom>
          <a:noFill/>
          <a:ln w="28575">
            <a:solidFill>
              <a:srgbClr val="C00000"/>
            </a:solidFill>
            <a:headEnd type="none" w="med" len="med"/>
            <a:tailEnd type="none" w="med" len="med"/>
            <a:extLst>
              <a:ext uri="{C807C97D-BFC1-408E-A445-0C87EB9F89A2}">
                <ask:lineSketchStyleProps xmlns:ask="http://schemas.microsoft.com/office/drawing/2018/sketchyshapes" sd="1362545417">
                  <a:prstGeom prst="round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95271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repeatCount="2000" fill="hold" grpId="1" nodeType="withEffect">
                                  <p:stCondLst>
                                    <p:cond delay="50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26" presetClass="emph" presetSubtype="0" repeatCount="2000" fill="hold" grpId="1" nodeType="withEffect">
                                  <p:stCondLst>
                                    <p:cond delay="500"/>
                                  </p:stCondLst>
                                  <p:childTnLst>
                                    <p:animEffect transition="out" filter="fade">
                                      <p:cBhvr>
                                        <p:cTn id="22" dur="500" tmFilter="0, 0; .2, .5; .8, .5; 1, 0"/>
                                        <p:tgtEl>
                                          <p:spTgt spid="9"/>
                                        </p:tgtEl>
                                      </p:cBhvr>
                                    </p:animEffect>
                                    <p:animScale>
                                      <p:cBhvr>
                                        <p:cTn id="23" dur="250" autoRev="1" fill="hold"/>
                                        <p:tgtEl>
                                          <p:spTgt spid="9"/>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26" presetClass="emph" presetSubtype="0" repeatCount="2000" fill="hold" grpId="1" nodeType="withEffect">
                                  <p:stCondLst>
                                    <p:cond delay="500"/>
                                  </p:stCondLst>
                                  <p:childTnLst>
                                    <p:animEffect transition="out" filter="fade">
                                      <p:cBhvr>
                                        <p:cTn id="30" dur="500" tmFilter="0, 0; .2, .5; .8, .5; 1, 0"/>
                                        <p:tgtEl>
                                          <p:spTgt spid="8"/>
                                        </p:tgtEl>
                                      </p:cBhvr>
                                    </p:animEffect>
                                    <p:animScale>
                                      <p:cBhvr>
                                        <p:cTn id="31" dur="250" autoRev="1" fill="hold"/>
                                        <p:tgtEl>
                                          <p:spTgt spid="8"/>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3" end="3"/>
                                            </p:txEl>
                                          </p:spTgt>
                                        </p:tgtEl>
                                        <p:attrNameLst>
                                          <p:attrName>style.visibility</p:attrName>
                                        </p:attrNameLst>
                                      </p:cBhvr>
                                      <p:to>
                                        <p:strVal val="visible"/>
                                      </p:to>
                                    </p:set>
                                    <p:animEffect transition="in" filter="fade">
                                      <p:cBhvr>
                                        <p:cTn id="36" dur="500"/>
                                        <p:tgtEl>
                                          <p:spTgt spid="2">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
                                            <p:txEl>
                                              <p:pRg st="5" end="5"/>
                                            </p:txEl>
                                          </p:spTgt>
                                        </p:tgtEl>
                                        <p:attrNameLst>
                                          <p:attrName>style.visibility</p:attrName>
                                        </p:attrNameLst>
                                      </p:cBhvr>
                                      <p:to>
                                        <p:strVal val="visible"/>
                                      </p:to>
                                    </p:set>
                                    <p:animEffect transition="in" filter="fade">
                                      <p:cBhvr>
                                        <p:cTn id="41" dur="500"/>
                                        <p:tgtEl>
                                          <p:spTgt spid="2">
                                            <p:txEl>
                                              <p:pRg st="5" end="5"/>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
                                            <p:txEl>
                                              <p:pRg st="6" end="6"/>
                                            </p:txEl>
                                          </p:spTgt>
                                        </p:tgtEl>
                                        <p:attrNameLst>
                                          <p:attrName>style.visibility</p:attrName>
                                        </p:attrNameLst>
                                      </p:cBhvr>
                                      <p:to>
                                        <p:strVal val="visible"/>
                                      </p:to>
                                    </p:set>
                                    <p:animEffect transition="in" filter="fade">
                                      <p:cBhvr>
                                        <p:cTn id="44" dur="500"/>
                                        <p:tgtEl>
                                          <p:spTgt spid="2">
                                            <p:txEl>
                                              <p:pRg st="6" end="6"/>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Effect transition="in" filter="fade">
                                      <p:cBhvr>
                                        <p:cTn id="4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40D68-0F1E-47F3-A736-47AF1C56EFC7}"/>
              </a:ext>
            </a:extLst>
          </p:cNvPr>
          <p:cNvSpPr>
            <a:spLocks noGrp="1"/>
          </p:cNvSpPr>
          <p:nvPr>
            <p:ph type="title"/>
          </p:nvPr>
        </p:nvSpPr>
        <p:spPr/>
        <p:txBody>
          <a:bodyPr/>
          <a:lstStyle/>
          <a:p>
            <a:r>
              <a:rPr lang="en-US" dirty="0"/>
              <a:t>The Three Testing Styles</a:t>
            </a:r>
          </a:p>
        </p:txBody>
      </p:sp>
      <p:sp>
        <p:nvSpPr>
          <p:cNvPr id="3" name="Text Placeholder 2">
            <a:extLst>
              <a:ext uri="{FF2B5EF4-FFF2-40B4-BE49-F238E27FC236}">
                <a16:creationId xmlns:a16="http://schemas.microsoft.com/office/drawing/2014/main" id="{D1470153-D51A-4546-A73D-46DA0E91ED4B}"/>
              </a:ext>
            </a:extLst>
          </p:cNvPr>
          <p:cNvSpPr>
            <a:spLocks noGrp="1"/>
          </p:cNvSpPr>
          <p:nvPr>
            <p:ph type="body" sz="quarter" idx="10"/>
          </p:nvPr>
        </p:nvSpPr>
        <p:spPr>
          <a:xfrm>
            <a:off x="269241" y="1189175"/>
            <a:ext cx="5378548" cy="2619692"/>
          </a:xfrm>
          <a:solidFill>
            <a:srgbClr val="512BD4"/>
          </a:solidFill>
          <a:ln>
            <a:noFill/>
          </a:ln>
        </p:spPr>
        <p:style>
          <a:lnRef idx="2">
            <a:schemeClr val="dk1"/>
          </a:lnRef>
          <a:fillRef idx="1">
            <a:schemeClr val="lt1"/>
          </a:fillRef>
          <a:effectRef idx="0">
            <a:schemeClr val="dk1"/>
          </a:effectRef>
          <a:fontRef idx="minor">
            <a:schemeClr val="dk1"/>
          </a:fontRef>
        </p:style>
        <p:txBody>
          <a:bodyPr/>
          <a:lstStyle/>
          <a:p>
            <a:r>
              <a:rPr lang="en-US" dirty="0">
                <a:solidFill>
                  <a:schemeClr val="bg1"/>
                </a:solidFill>
              </a:rPr>
              <a:t>C# based tests (.cs files)</a:t>
            </a:r>
          </a:p>
          <a:p>
            <a:r>
              <a:rPr lang="en-US" sz="2000" dirty="0">
                <a:solidFill>
                  <a:schemeClr val="bg1"/>
                </a:solidFill>
              </a:rPr>
              <a:t>Written entirely in C#.</a:t>
            </a:r>
          </a:p>
          <a:p>
            <a:r>
              <a:rPr lang="en-US" sz="2000" dirty="0">
                <a:solidFill>
                  <a:schemeClr val="bg1"/>
                </a:solidFill>
              </a:rPr>
              <a:t>Good C# IntelliSense, bad HTML IntelliSense.</a:t>
            </a:r>
          </a:p>
          <a:p>
            <a:r>
              <a:rPr lang="en-US" sz="2000" dirty="0">
                <a:solidFill>
                  <a:schemeClr val="bg1"/>
                </a:solidFill>
              </a:rPr>
              <a:t>Tedious to pass certain input to component under test.</a:t>
            </a:r>
          </a:p>
          <a:p>
            <a:r>
              <a:rPr lang="en-US" sz="2000" dirty="0">
                <a:solidFill>
                  <a:schemeClr val="bg1"/>
                </a:solidFill>
              </a:rPr>
              <a:t>Looks and behaves like regular (</a:t>
            </a:r>
            <a:r>
              <a:rPr lang="en-US" sz="2000" dirty="0" err="1">
                <a:solidFill>
                  <a:schemeClr val="bg1"/>
                </a:solidFill>
              </a:rPr>
              <a:t>xUnit</a:t>
            </a:r>
            <a:r>
              <a:rPr lang="en-US" sz="2000" dirty="0">
                <a:solidFill>
                  <a:schemeClr val="bg1"/>
                </a:solidFill>
              </a:rPr>
              <a:t>) tests.</a:t>
            </a:r>
          </a:p>
        </p:txBody>
      </p:sp>
      <p:sp>
        <p:nvSpPr>
          <p:cNvPr id="4" name="Text Placeholder 3">
            <a:extLst>
              <a:ext uri="{FF2B5EF4-FFF2-40B4-BE49-F238E27FC236}">
                <a16:creationId xmlns:a16="http://schemas.microsoft.com/office/drawing/2014/main" id="{A5349305-05A8-4075-ACBD-F96F42BB9690}"/>
              </a:ext>
            </a:extLst>
          </p:cNvPr>
          <p:cNvSpPr>
            <a:spLocks noGrp="1"/>
          </p:cNvSpPr>
          <p:nvPr>
            <p:ph type="body" sz="quarter" idx="11"/>
          </p:nvPr>
        </p:nvSpPr>
        <p:spPr>
          <a:xfrm>
            <a:off x="6544214" y="1189175"/>
            <a:ext cx="5378548" cy="2619692"/>
          </a:xfrm>
          <a:solidFill>
            <a:srgbClr val="008272"/>
          </a:solidFill>
        </p:spPr>
        <p:txBody>
          <a:bodyPr/>
          <a:lstStyle/>
          <a:p>
            <a:r>
              <a:rPr lang="en-US" b="1" dirty="0">
                <a:solidFill>
                  <a:schemeClr val="bg1"/>
                </a:solidFill>
              </a:rPr>
              <a:t>Razor based tests (.razor files)</a:t>
            </a:r>
          </a:p>
          <a:p>
            <a:r>
              <a:rPr lang="en-US" sz="2000" dirty="0">
                <a:solidFill>
                  <a:schemeClr val="bg1"/>
                </a:solidFill>
                <a:latin typeface="+mn-lt"/>
              </a:rPr>
              <a:t>Components and other markup written in Razor-syntax.</a:t>
            </a:r>
          </a:p>
          <a:p>
            <a:r>
              <a:rPr lang="en-US" sz="2000" dirty="0">
                <a:solidFill>
                  <a:schemeClr val="bg1"/>
                </a:solidFill>
                <a:latin typeface="+mn-lt"/>
              </a:rPr>
              <a:t>Interaction and verification written C#.</a:t>
            </a:r>
          </a:p>
          <a:p>
            <a:r>
              <a:rPr lang="en-US" sz="2000" dirty="0">
                <a:solidFill>
                  <a:schemeClr val="bg1"/>
                </a:solidFill>
                <a:latin typeface="+mn-lt"/>
              </a:rPr>
              <a:t>Good C#, Razor, and HTML IntelliSense.</a:t>
            </a:r>
          </a:p>
          <a:p>
            <a:r>
              <a:rPr lang="en-US" sz="2000" dirty="0">
                <a:solidFill>
                  <a:schemeClr val="bg1"/>
                </a:solidFill>
                <a:latin typeface="+mn-lt"/>
              </a:rPr>
              <a:t>Issues with test runner.</a:t>
            </a:r>
          </a:p>
        </p:txBody>
      </p:sp>
      <p:sp>
        <p:nvSpPr>
          <p:cNvPr id="5" name="Text Placeholder 2">
            <a:extLst>
              <a:ext uri="{FF2B5EF4-FFF2-40B4-BE49-F238E27FC236}">
                <a16:creationId xmlns:a16="http://schemas.microsoft.com/office/drawing/2014/main" id="{6BD67C6A-5626-4530-8EBE-E8D060E21E5B}"/>
              </a:ext>
            </a:extLst>
          </p:cNvPr>
          <p:cNvSpPr txBox="1">
            <a:spLocks/>
          </p:cNvSpPr>
          <p:nvPr/>
        </p:nvSpPr>
        <p:spPr>
          <a:xfrm>
            <a:off x="3406726" y="4265385"/>
            <a:ext cx="5378548" cy="2188804"/>
          </a:xfrm>
          <a:prstGeom prst="rect">
            <a:avLst/>
          </a:prstGeom>
          <a:solidFill>
            <a:srgbClr val="5C2D91"/>
          </a:solidFill>
        </p:spPr>
        <p:txBody>
          <a:bodyPr vert="horz" wrap="square" lIns="146304" tIns="91440" rIns="146304" bIns="9144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50">
                      <a:schemeClr val="tx1"/>
                    </a:gs>
                    <a:gs pos="100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22720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5130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b="1" dirty="0">
                <a:solidFill>
                  <a:schemeClr val="bg1"/>
                </a:solidFill>
              </a:rPr>
              <a:t>Snapshot tests (.razor files)</a:t>
            </a:r>
          </a:p>
          <a:p>
            <a:r>
              <a:rPr lang="en-US" sz="2000" dirty="0">
                <a:solidFill>
                  <a:schemeClr val="bg1"/>
                </a:solidFill>
                <a:latin typeface="+mn-lt"/>
              </a:rPr>
              <a:t>Written primarily in Razor-syntax in .razor files.</a:t>
            </a:r>
          </a:p>
          <a:p>
            <a:r>
              <a:rPr lang="en-US" sz="2000" dirty="0">
                <a:solidFill>
                  <a:schemeClr val="bg1"/>
                </a:solidFill>
                <a:latin typeface="+mn-lt"/>
              </a:rPr>
              <a:t>Simple, fixed verification method.</a:t>
            </a:r>
          </a:p>
          <a:p>
            <a:r>
              <a:rPr lang="en-US" sz="2000" dirty="0">
                <a:solidFill>
                  <a:schemeClr val="bg1"/>
                </a:solidFill>
                <a:latin typeface="+mn-lt"/>
              </a:rPr>
              <a:t>Issues with test runner.</a:t>
            </a:r>
          </a:p>
        </p:txBody>
      </p:sp>
      <p:sp>
        <p:nvSpPr>
          <p:cNvPr id="7" name="Speech Bubble: Rectangle with Corners Rounded 6">
            <a:extLst>
              <a:ext uri="{FF2B5EF4-FFF2-40B4-BE49-F238E27FC236}">
                <a16:creationId xmlns:a16="http://schemas.microsoft.com/office/drawing/2014/main" id="{8402DF4F-A39E-4F5D-9E81-5942CB8080E9}"/>
              </a:ext>
            </a:extLst>
          </p:cNvPr>
          <p:cNvSpPr/>
          <p:nvPr/>
        </p:nvSpPr>
        <p:spPr bwMode="auto">
          <a:xfrm>
            <a:off x="8871947" y="4265385"/>
            <a:ext cx="1874143" cy="574334"/>
          </a:xfrm>
          <a:prstGeom prst="wedgeRoundRectCallout">
            <a:avLst>
              <a:gd name="adj1" fmla="val -63096"/>
              <a:gd name="adj2" fmla="val -5053"/>
              <a:gd name="adj3" fmla="val 16667"/>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Experimental</a:t>
            </a:r>
          </a:p>
        </p:txBody>
      </p:sp>
      <p:sp>
        <p:nvSpPr>
          <p:cNvPr id="8" name="Speech Bubble: Rectangle with Corners Rounded 7">
            <a:extLst>
              <a:ext uri="{FF2B5EF4-FFF2-40B4-BE49-F238E27FC236}">
                <a16:creationId xmlns:a16="http://schemas.microsoft.com/office/drawing/2014/main" id="{182B4677-C501-4C54-B2B9-561A9AFAA3A0}"/>
              </a:ext>
            </a:extLst>
          </p:cNvPr>
          <p:cNvSpPr/>
          <p:nvPr/>
        </p:nvSpPr>
        <p:spPr bwMode="auto">
          <a:xfrm>
            <a:off x="9271273" y="555934"/>
            <a:ext cx="1874143" cy="574334"/>
          </a:xfrm>
          <a:prstGeom prst="wedgeRoundRectCallout">
            <a:avLst>
              <a:gd name="adj1" fmla="val -29628"/>
              <a:gd name="adj2" fmla="val 81789"/>
              <a:gd name="adj3" fmla="val 16667"/>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Experimental</a:t>
            </a:r>
          </a:p>
        </p:txBody>
      </p:sp>
      <p:sp>
        <p:nvSpPr>
          <p:cNvPr id="6" name="Rectangle 1">
            <a:extLst>
              <a:ext uri="{FF2B5EF4-FFF2-40B4-BE49-F238E27FC236}">
                <a16:creationId xmlns:a16="http://schemas.microsoft.com/office/drawing/2014/main" id="{CC36E96C-1CFC-4695-816D-4E3B49044D1F}"/>
              </a:ext>
            </a:extLst>
          </p:cNvPr>
          <p:cNvSpPr>
            <a:spLocks noChangeArrowheads="1"/>
          </p:cNvSpPr>
          <p:nvPr/>
        </p:nvSpPr>
        <p:spPr bwMode="auto">
          <a:xfrm>
            <a:off x="0" y="43934"/>
            <a:ext cx="184731" cy="369332"/>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3326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bg/>
                                          </p:spTgt>
                                        </p:tgtEl>
                                        <p:attrNameLst>
                                          <p:attrName>style.visibility</p:attrName>
                                        </p:attrNameLst>
                                      </p:cBhvr>
                                      <p:to>
                                        <p:strVal val="visible"/>
                                      </p:to>
                                    </p:set>
                                    <p:animEffect transition="in" filter="fade">
                                      <p:cBhvr>
                                        <p:cTn id="33" dur="500"/>
                                        <p:tgtEl>
                                          <p:spTgt spid="4">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animEffect transition="in" filter="fade">
                                      <p:cBhvr>
                                        <p:cTn id="36" dur="500"/>
                                        <p:tgtEl>
                                          <p:spTgt spid="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animEffect transition="in" filter="fade">
                                      <p:cBhvr>
                                        <p:cTn id="41" dur="500"/>
                                        <p:tgtEl>
                                          <p:spTgt spid="4">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
                                            <p:txEl>
                                              <p:pRg st="2" end="2"/>
                                            </p:txEl>
                                          </p:spTgt>
                                        </p:tgtEl>
                                        <p:attrNameLst>
                                          <p:attrName>style.visibility</p:attrName>
                                        </p:attrNameLst>
                                      </p:cBhvr>
                                      <p:to>
                                        <p:strVal val="visible"/>
                                      </p:to>
                                    </p:set>
                                    <p:animEffect transition="in" filter="fade">
                                      <p:cBhvr>
                                        <p:cTn id="46" dur="500"/>
                                        <p:tgtEl>
                                          <p:spTgt spid="4">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txEl>
                                              <p:pRg st="3" end="3"/>
                                            </p:txEl>
                                          </p:spTgt>
                                        </p:tgtEl>
                                        <p:attrNameLst>
                                          <p:attrName>style.visibility</p:attrName>
                                        </p:attrNameLst>
                                      </p:cBhvr>
                                      <p:to>
                                        <p:strVal val="visible"/>
                                      </p:to>
                                    </p:set>
                                    <p:animEffect transition="in" filter="fade">
                                      <p:cBhvr>
                                        <p:cTn id="51" dur="500"/>
                                        <p:tgtEl>
                                          <p:spTgt spid="4">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
                                            <p:txEl>
                                              <p:pRg st="4" end="4"/>
                                            </p:txEl>
                                          </p:spTgt>
                                        </p:tgtEl>
                                        <p:attrNameLst>
                                          <p:attrName>style.visibility</p:attrName>
                                        </p:attrNameLst>
                                      </p:cBhvr>
                                      <p:to>
                                        <p:strVal val="visible"/>
                                      </p:to>
                                    </p:set>
                                    <p:animEffect transition="in" filter="fade">
                                      <p:cBhvr>
                                        <p:cTn id="56" dur="500"/>
                                        <p:tgtEl>
                                          <p:spTgt spid="4">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par>
                                <p:cTn id="62" presetID="10" presetClass="entr" presetSubtype="0" fill="hold" nodeType="with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2" end="2"/>
                                            </p:txEl>
                                          </p:spTgt>
                                        </p:tgtEl>
                                        <p:attrNameLst>
                                          <p:attrName>style.visibility</p:attrName>
                                        </p:attrNameLst>
                                      </p:cBhvr>
                                      <p:to>
                                        <p:strVal val="visible"/>
                                      </p:to>
                                    </p:set>
                                    <p:animEffect transition="in" filter="fade">
                                      <p:cBhvr>
                                        <p:cTn id="74" dur="500"/>
                                        <p:tgtEl>
                                          <p:spTgt spid="5">
                                            <p:txEl>
                                              <p:pRg st="2" end="2"/>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
                                            <p:txEl>
                                              <p:pRg st="3" end="3"/>
                                            </p:txEl>
                                          </p:spTgt>
                                        </p:tgtEl>
                                        <p:attrNameLst>
                                          <p:attrName>style.visibility</p:attrName>
                                        </p:attrNameLst>
                                      </p:cBhvr>
                                      <p:to>
                                        <p:strVal val="visible"/>
                                      </p:to>
                                    </p:set>
                                    <p:animEffect transition="in" filter="fade">
                                      <p:cBhvr>
                                        <p:cTn id="79" dur="500"/>
                                        <p:tgtEl>
                                          <p:spTgt spid="5">
                                            <p:txEl>
                                              <p:pRg st="3" end="3"/>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fade">
                                      <p:cBhvr>
                                        <p:cTn id="84" dur="500"/>
                                        <p:tgtEl>
                                          <p:spTgt spid="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uiExpand="1" build="p" animBg="1"/>
      <p:bldP spid="5"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74C9F3C-D0D0-477B-8FDF-84B715F0C091}"/>
              </a:ext>
            </a:extLst>
          </p:cNvPr>
          <p:cNvGrpSpPr/>
          <p:nvPr/>
        </p:nvGrpSpPr>
        <p:grpSpPr>
          <a:xfrm>
            <a:off x="0" y="0"/>
            <a:ext cx="12192000" cy="6858000"/>
            <a:chOff x="0" y="0"/>
            <a:chExt cx="12192000" cy="6858000"/>
          </a:xfrm>
        </p:grpSpPr>
        <p:pic>
          <p:nvPicPr>
            <p:cNvPr id="4" name="Picture 3" descr="A picture containing fireworks, rain&#10;&#10;Description automatically generated">
              <a:extLst>
                <a:ext uri="{FF2B5EF4-FFF2-40B4-BE49-F238E27FC236}">
                  <a16:creationId xmlns:a16="http://schemas.microsoft.com/office/drawing/2014/main" id="{FC8272AB-4C94-4359-9D8C-277841D5D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2275" cy="6858000"/>
            </a:xfrm>
            <a:prstGeom prst="rect">
              <a:avLst/>
            </a:prstGeom>
          </p:spPr>
        </p:pic>
        <p:pic>
          <p:nvPicPr>
            <p:cNvPr id="5" name="Picture 4" descr="A picture containing fireworks, rain&#10;&#10;Description automatically generated">
              <a:extLst>
                <a:ext uri="{FF2B5EF4-FFF2-40B4-BE49-F238E27FC236}">
                  <a16:creationId xmlns:a16="http://schemas.microsoft.com/office/drawing/2014/main" id="{26A284E5-679D-4EFA-87B5-727D69238524}"/>
                </a:ext>
              </a:extLst>
            </p:cNvPr>
            <p:cNvPicPr>
              <a:picLocks noChangeAspect="1"/>
            </p:cNvPicPr>
            <p:nvPr/>
          </p:nvPicPr>
          <p:blipFill rotWithShape="1">
            <a:blip r:embed="rId3">
              <a:extLst>
                <a:ext uri="{28A0092B-C50C-407E-A947-70E740481C1C}">
                  <a14:useLocalDpi xmlns:a14="http://schemas.microsoft.com/office/drawing/2010/main" val="0"/>
                </a:ext>
              </a:extLst>
            </a:blip>
            <a:srcRect r="22073"/>
            <a:stretch/>
          </p:blipFill>
          <p:spPr>
            <a:xfrm>
              <a:off x="6852275" y="0"/>
              <a:ext cx="5339725" cy="6858000"/>
            </a:xfrm>
            <a:prstGeom prst="rect">
              <a:avLst/>
            </a:prstGeom>
          </p:spPr>
        </p:pic>
      </p:grpSp>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846659"/>
          </a:xfrm>
        </p:spPr>
        <p:txBody>
          <a:bodyPr/>
          <a:lstStyle/>
          <a:p>
            <a:r>
              <a:rPr lang="en-US" noProof="0" dirty="0"/>
              <a:t>C# and Razor based tests examples</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0CAC-9838-476C-AC87-51D2BFD74407}"/>
              </a:ext>
            </a:extLst>
          </p:cNvPr>
          <p:cNvSpPr>
            <a:spLocks noGrp="1"/>
          </p:cNvSpPr>
          <p:nvPr>
            <p:ph type="title"/>
          </p:nvPr>
        </p:nvSpPr>
        <p:spPr/>
        <p:txBody>
          <a:bodyPr/>
          <a:lstStyle/>
          <a:p>
            <a:r>
              <a:rPr lang="en-US" dirty="0"/>
              <a:t>Component under test – &lt;Alert&gt; component</a:t>
            </a:r>
          </a:p>
        </p:txBody>
      </p:sp>
      <p:sp>
        <p:nvSpPr>
          <p:cNvPr id="3" name="Text Placeholder 2">
            <a:extLst>
              <a:ext uri="{FF2B5EF4-FFF2-40B4-BE49-F238E27FC236}">
                <a16:creationId xmlns:a16="http://schemas.microsoft.com/office/drawing/2014/main" id="{0629764B-A859-49B7-AEC1-2A8283AA3DD4}"/>
              </a:ext>
            </a:extLst>
          </p:cNvPr>
          <p:cNvSpPr>
            <a:spLocks noGrp="1"/>
          </p:cNvSpPr>
          <p:nvPr>
            <p:ph type="body" sz="quarter" idx="10"/>
          </p:nvPr>
        </p:nvSpPr>
        <p:spPr>
          <a:xfrm>
            <a:off x="269241" y="1189175"/>
            <a:ext cx="5378548" cy="3912353"/>
          </a:xfrm>
        </p:spPr>
        <p:txBody>
          <a:bodyPr/>
          <a:lstStyle/>
          <a:p>
            <a:r>
              <a:rPr lang="en-US" dirty="0"/>
              <a:t>Features and parameters:</a:t>
            </a:r>
          </a:p>
          <a:p>
            <a:pPr marL="457200" indent="-457200">
              <a:buFont typeface="Arial" panose="020B0604020202020204" pitchFamily="34" charset="0"/>
              <a:buChar char="•"/>
            </a:pPr>
            <a:r>
              <a:rPr lang="en-US" sz="2000" dirty="0"/>
              <a:t>Header (string)</a:t>
            </a:r>
          </a:p>
          <a:p>
            <a:pPr marL="457200" indent="-457200">
              <a:buFont typeface="Arial" panose="020B0604020202020204" pitchFamily="34" charset="0"/>
              <a:buChar char="•"/>
            </a:pPr>
            <a:r>
              <a:rPr lang="en-US" sz="2000" dirty="0"/>
              <a:t>Content (render fragment)</a:t>
            </a:r>
          </a:p>
          <a:p>
            <a:pPr marL="457200" indent="-457200">
              <a:buFont typeface="Arial" panose="020B0604020202020204" pitchFamily="34" charset="0"/>
              <a:buChar char="•"/>
            </a:pPr>
            <a:r>
              <a:rPr lang="en-US" sz="2000" dirty="0"/>
              <a:t>Dismissible via click or method</a:t>
            </a:r>
          </a:p>
          <a:p>
            <a:pPr marL="457200" indent="-457200">
              <a:buFont typeface="Arial" panose="020B0604020202020204" pitchFamily="34" charset="0"/>
              <a:buChar char="•"/>
            </a:pPr>
            <a:r>
              <a:rPr lang="en-US" sz="2000" dirty="0"/>
              <a:t>Uses CSS for dismiss animation</a:t>
            </a:r>
          </a:p>
          <a:p>
            <a:pPr marL="457200" indent="-457200">
              <a:buFont typeface="Arial" panose="020B0604020202020204" pitchFamily="34" charset="0"/>
              <a:buChar char="•"/>
            </a:pPr>
            <a:r>
              <a:rPr lang="en-US" sz="2000" dirty="0"/>
              <a:t>Localization through cascading value</a:t>
            </a:r>
          </a:p>
          <a:p>
            <a:pPr marL="457200" indent="-457200">
              <a:buFont typeface="Arial" panose="020B0604020202020204" pitchFamily="34" charset="0"/>
              <a:buChar char="•"/>
            </a:pPr>
            <a:r>
              <a:rPr lang="en-US" sz="2000" dirty="0"/>
              <a:t>Event callbacks raised before and after dismissing</a:t>
            </a:r>
          </a:p>
          <a:p>
            <a:pPr marL="457200" indent="-457200">
              <a:buFont typeface="Arial" panose="020B0604020202020204" pitchFamily="34" charset="0"/>
              <a:buChar char="•"/>
            </a:pPr>
            <a:r>
              <a:rPr lang="en-US" sz="2000" dirty="0"/>
              <a:t>Uses </a:t>
            </a:r>
            <a:r>
              <a:rPr lang="en-US" sz="2000" dirty="0" err="1"/>
              <a:t>JSInterop</a:t>
            </a:r>
            <a:r>
              <a:rPr lang="en-US" sz="2000" dirty="0"/>
              <a:t> to get CSS animation time</a:t>
            </a:r>
          </a:p>
        </p:txBody>
      </p:sp>
      <p:pic>
        <p:nvPicPr>
          <p:cNvPr id="5" name="Picture 4">
            <a:extLst>
              <a:ext uri="{FF2B5EF4-FFF2-40B4-BE49-F238E27FC236}">
                <a16:creationId xmlns:a16="http://schemas.microsoft.com/office/drawing/2014/main" id="{CC4EC32B-6F45-4FC8-80BE-8EB7719E691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544213" y="1189175"/>
            <a:ext cx="4820323" cy="2362530"/>
          </a:xfrm>
          <a:prstGeom prst="rect">
            <a:avLst/>
          </a:prstGeom>
        </p:spPr>
      </p:pic>
      <p:sp>
        <p:nvSpPr>
          <p:cNvPr id="7" name="Rectangle: Rounded Corners 6">
            <a:extLst>
              <a:ext uri="{FF2B5EF4-FFF2-40B4-BE49-F238E27FC236}">
                <a16:creationId xmlns:a16="http://schemas.microsoft.com/office/drawing/2014/main" id="{63531A49-39B5-42B2-AA3D-73BF6F598071}"/>
              </a:ext>
            </a:extLst>
          </p:cNvPr>
          <p:cNvSpPr/>
          <p:nvPr/>
        </p:nvSpPr>
        <p:spPr bwMode="auto">
          <a:xfrm>
            <a:off x="10827945" y="1348966"/>
            <a:ext cx="334978" cy="307818"/>
          </a:xfrm>
          <a:custGeom>
            <a:avLst/>
            <a:gdLst>
              <a:gd name="connsiteX0" fmla="*/ 0 w 334978"/>
              <a:gd name="connsiteY0" fmla="*/ 51304 h 307818"/>
              <a:gd name="connsiteX1" fmla="*/ 51304 w 334978"/>
              <a:gd name="connsiteY1" fmla="*/ 0 h 307818"/>
              <a:gd name="connsiteX2" fmla="*/ 283674 w 334978"/>
              <a:gd name="connsiteY2" fmla="*/ 0 h 307818"/>
              <a:gd name="connsiteX3" fmla="*/ 334978 w 334978"/>
              <a:gd name="connsiteY3" fmla="*/ 51304 h 307818"/>
              <a:gd name="connsiteX4" fmla="*/ 334978 w 334978"/>
              <a:gd name="connsiteY4" fmla="*/ 256514 h 307818"/>
              <a:gd name="connsiteX5" fmla="*/ 283674 w 334978"/>
              <a:gd name="connsiteY5" fmla="*/ 307818 h 307818"/>
              <a:gd name="connsiteX6" fmla="*/ 51304 w 334978"/>
              <a:gd name="connsiteY6" fmla="*/ 307818 h 307818"/>
              <a:gd name="connsiteX7" fmla="*/ 0 w 334978"/>
              <a:gd name="connsiteY7" fmla="*/ 256514 h 307818"/>
              <a:gd name="connsiteX8" fmla="*/ 0 w 334978"/>
              <a:gd name="connsiteY8" fmla="*/ 51304 h 30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978" h="307818" extrusionOk="0">
                <a:moveTo>
                  <a:pt x="0" y="51304"/>
                </a:moveTo>
                <a:cubicBezTo>
                  <a:pt x="5217" y="25348"/>
                  <a:pt x="18293" y="-1197"/>
                  <a:pt x="51304" y="0"/>
                </a:cubicBezTo>
                <a:cubicBezTo>
                  <a:pt x="139115" y="6802"/>
                  <a:pt x="176344" y="-7507"/>
                  <a:pt x="283674" y="0"/>
                </a:cubicBezTo>
                <a:cubicBezTo>
                  <a:pt x="312800" y="-589"/>
                  <a:pt x="336946" y="20876"/>
                  <a:pt x="334978" y="51304"/>
                </a:cubicBezTo>
                <a:cubicBezTo>
                  <a:pt x="326818" y="105960"/>
                  <a:pt x="325232" y="210805"/>
                  <a:pt x="334978" y="256514"/>
                </a:cubicBezTo>
                <a:cubicBezTo>
                  <a:pt x="340062" y="282925"/>
                  <a:pt x="312688" y="313737"/>
                  <a:pt x="283674" y="307818"/>
                </a:cubicBezTo>
                <a:cubicBezTo>
                  <a:pt x="193996" y="307255"/>
                  <a:pt x="138679" y="296344"/>
                  <a:pt x="51304" y="307818"/>
                </a:cubicBezTo>
                <a:cubicBezTo>
                  <a:pt x="24051" y="307955"/>
                  <a:pt x="191" y="283115"/>
                  <a:pt x="0" y="256514"/>
                </a:cubicBezTo>
                <a:cubicBezTo>
                  <a:pt x="7104" y="169866"/>
                  <a:pt x="537" y="152908"/>
                  <a:pt x="0" y="51304"/>
                </a:cubicBezTo>
                <a:close/>
              </a:path>
            </a:pathLst>
          </a:custGeom>
          <a:noFill/>
          <a:ln w="28575">
            <a:solidFill>
              <a:srgbClr val="C00000"/>
            </a:solidFill>
            <a:headEnd type="none" w="med" len="med"/>
            <a:tailEnd type="none" w="med" len="med"/>
            <a:extLst>
              <a:ext uri="{C807C97D-BFC1-408E-A445-0C87EB9F89A2}">
                <ask:lineSketchStyleProps xmlns:ask="http://schemas.microsoft.com/office/drawing/2018/sketchyshapes" sd="3848945583">
                  <a:prstGeom prst="round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0490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26" presetClass="emph" presetSubtype="0" repeatCount="2000" fill="hold" grpId="1" nodeType="withEffect">
                                  <p:stCondLst>
                                    <p:cond delay="0"/>
                                  </p:stCondLst>
                                  <p:childTnLst>
                                    <p:animEffect transition="out" filter="fade">
                                      <p:cBhvr>
                                        <p:cTn id="12" dur="500" tmFilter="0, 0; .2, .5; .8, .5; 1, 0"/>
                                        <p:tgtEl>
                                          <p:spTgt spid="7"/>
                                        </p:tgtEl>
                                      </p:cBhvr>
                                    </p:animEffect>
                                    <p:animScale>
                                      <p:cBhvr>
                                        <p:cTn id="13" dur="250" autoRev="1" fill="hold"/>
                                        <p:tgtEl>
                                          <p:spTgt spid="7"/>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3E4EBB-D274-4ADA-87A8-5775B6FF8205}"/>
              </a:ext>
            </a:extLst>
          </p:cNvPr>
          <p:cNvSpPr>
            <a:spLocks noChangeArrowheads="1"/>
          </p:cNvSpPr>
          <p:nvPr/>
        </p:nvSpPr>
        <p:spPr bwMode="auto">
          <a:xfrm>
            <a:off x="0" y="0"/>
            <a:ext cx="12192000" cy="4278094"/>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B3"/>
                </a:solidFill>
                <a:effectLst/>
                <a:latin typeface="Hasklig" panose="020B0509030403020204" pitchFamily="49" charset="0"/>
              </a:rPr>
              <a:t>@inherits</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4EC9B0"/>
                </a:solidFill>
                <a:effectLst/>
                <a:latin typeface="Hasklig" panose="020B0509030403020204" pitchFamily="49" charset="0"/>
              </a:rPr>
              <a:t>TestComponentBase</a:t>
            </a:r>
            <a:endParaRPr kumimoji="0" lang="en-US" altLang="en-US" sz="1600" b="0" i="0" u="none" strike="noStrike" cap="none" normalizeH="0" baseline="0" dirty="0">
              <a:ln>
                <a:noFill/>
              </a:ln>
              <a:solidFill>
                <a:srgbClr val="4EC9B0"/>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4EC9B0"/>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Fixture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Setup</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Setup</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Test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Test1</a:t>
            </a:r>
            <a:r>
              <a:rPr kumimoji="0" lang="en-US" altLang="en-US" sz="1600" b="0" i="0" u="none" strike="noStrike" cap="none" normalizeH="0" baseline="0" dirty="0">
                <a:ln>
                  <a:noFill/>
                </a:ln>
                <a:solidFill>
                  <a:srgbClr val="C8C8C8"/>
                </a:solidFill>
                <a:effectLst/>
                <a:latin typeface="Hasklig"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Description</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"Alert renders correctly when all input is provided"</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ComponentUnderTest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CascadingValue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Value</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localizer</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Header</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"alert-heading"</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008080"/>
                </a:solidFill>
                <a:effectLst/>
                <a:latin typeface="Hasklig" panose="020B0509030403020204" pitchFamily="49" charset="0"/>
              </a:rPr>
              <a:t>OnDismissing</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1" i="0" u="none" strike="noStrike" cap="none" normalizeH="0" baseline="0" dirty="0" err="1">
                <a:ln>
                  <a:noFill/>
                </a:ln>
                <a:solidFill>
                  <a:srgbClr val="9CDCFE"/>
                </a:solidFill>
                <a:effectLst/>
                <a:latin typeface="Hasklig" panose="020B0509030403020204" pitchFamily="49" charset="0"/>
              </a:rPr>
              <a:t>args</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 }</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008080"/>
                </a:solidFill>
                <a:effectLst/>
                <a:latin typeface="Hasklig" panose="020B0509030403020204" pitchFamily="49" charset="0"/>
              </a:rPr>
              <a:t>OnDismissed</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1" i="0" u="none" strike="noStrike" cap="none" normalizeH="0" baseline="0" dirty="0">
                <a:ln>
                  <a:noFill/>
                </a:ln>
                <a:solidFill>
                  <a:srgbClr val="9CDCFE"/>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 }</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Paragraph</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008080"/>
                </a:solidFill>
                <a:effectLst/>
                <a:latin typeface="Hasklig" panose="020B0509030403020204" pitchFamily="49" charset="0"/>
              </a:rPr>
              <a:t>IsLast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569CD6"/>
                </a:solidFill>
                <a:effectLst/>
                <a:latin typeface="Hasklig" panose="020B0509030403020204" pitchFamily="49" charset="0"/>
              </a:rPr>
              <a:t>true</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.NET Conf: Focus on Blazor is a free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Paragraph</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Alert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CascadingValue</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ComponentUnderTest</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Fixture</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B3"/>
                </a:solidFill>
                <a:effectLst/>
                <a:latin typeface="Hasklig" panose="020B0509030403020204" pitchFamily="49" charset="0"/>
              </a:rPr>
              <a:t>@code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FFFFB3"/>
                </a:solidFill>
                <a:effectLst/>
                <a:latin typeface="Hasklig"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DCDCDC"/>
                </a:solidFill>
                <a:effectLst/>
                <a:latin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new</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rPr>
              <a:t>() { </a:t>
            </a:r>
            <a:r>
              <a:rPr kumimoji="0" lang="en-US" altLang="en-US" sz="1600" b="0" i="0" u="none" strike="noStrike" cap="none" normalizeH="0" baseline="0" dirty="0" err="1">
                <a:ln>
                  <a:noFill/>
                </a:ln>
                <a:solidFill>
                  <a:srgbClr val="DCDCDC"/>
                </a:solidFill>
                <a:effectLst/>
                <a:latin typeface="Hasklig" panose="020B0509030403020204" pitchFamily="49" charset="0"/>
              </a:rPr>
              <a:t>CultureCode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rPr>
              <a:t>"Yoda"</a:t>
            </a:r>
            <a:r>
              <a:rPr kumimoji="0" lang="en-US" altLang="en-US" sz="1600" b="0" i="0" u="none" strike="noStrike" cap="none" normalizeH="0" baseline="0" dirty="0">
                <a:ln>
                  <a:noFill/>
                </a:ln>
                <a:solidFill>
                  <a:srgbClr val="DCDCDC"/>
                </a:solidFill>
                <a:effectLst/>
                <a:latin typeface="Hasklig" panose="020B0509030403020204" pitchFamily="49" charset="0"/>
              </a:rPr>
              <a:t> };</a:t>
            </a:r>
          </a:p>
        </p:txBody>
      </p:sp>
    </p:spTree>
    <p:extLst>
      <p:ext uri="{BB962C8B-B14F-4D97-AF65-F5344CB8AC3E}">
        <p14:creationId xmlns:p14="http://schemas.microsoft.com/office/powerpoint/2010/main" val="2469241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20"/>
                                  </p:iterate>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par>
                          <p:cTn id="11" fill="hold">
                            <p:stCondLst>
                              <p:cond delay="641"/>
                            </p:stCondLst>
                            <p:childTnLst>
                              <p:par>
                                <p:cTn id="12" presetID="1" presetClass="entr" presetSubtype="0" fill="hold" nodeType="afterEffect">
                                  <p:stCondLst>
                                    <p:cond delay="0"/>
                                  </p:stCondLst>
                                  <p:iterate type="lt">
                                    <p:tmAbs val="20"/>
                                  </p:iterate>
                                  <p:childTnLst>
                                    <p:set>
                                      <p:cBhvr>
                                        <p:cTn id="13" dur="1" fill="hold">
                                          <p:stCondLst>
                                            <p:cond delay="0"/>
                                          </p:stCondLst>
                                        </p:cTn>
                                        <p:tgtEl>
                                          <p:spTgt spid="2">
                                            <p:txEl>
                                              <p:pRg st="3" end="3"/>
                                            </p:txEl>
                                          </p:spTgt>
                                        </p:tgtEl>
                                        <p:attrNameLst>
                                          <p:attrName>style.visibility</p:attrName>
                                        </p:attrNameLst>
                                      </p:cBhvr>
                                      <p:to>
                                        <p:strVal val="visible"/>
                                      </p:to>
                                    </p:set>
                                  </p:childTnLst>
                                </p:cTn>
                              </p:par>
                              <p:par>
                                <p:cTn id="14" presetID="1" presetClass="entr" presetSubtype="0" fill="hold" nodeType="withEffect">
                                  <p:stCondLst>
                                    <p:cond delay="0"/>
                                  </p:stCondLst>
                                  <p:iterate type="lt">
                                    <p:tmAbs val="20"/>
                                  </p:iterate>
                                  <p:childTnLst>
                                    <p:set>
                                      <p:cBhvr>
                                        <p:cTn id="15"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iterate type="lt">
                                    <p:tmAbs val="20"/>
                                  </p:iterate>
                                  <p:childTnLst>
                                    <p:set>
                                      <p:cBhvr>
                                        <p:cTn id="19" dur="1" fill="hold">
                                          <p:stCondLst>
                                            <p:cond delay="0"/>
                                          </p:stCondLst>
                                        </p:cTn>
                                        <p:tgtEl>
                                          <p:spTgt spid="2">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iterate type="lt">
                                    <p:tmAbs val="20"/>
                                  </p:iterate>
                                  <p:childTnLst>
                                    <p:set>
                                      <p:cBhvr>
                                        <p:cTn id="21"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iterate type="lt">
                                    <p:tmAbs val="20"/>
                                  </p:iterate>
                                  <p:childTnLst>
                                    <p:set>
                                      <p:cBhvr>
                                        <p:cTn id="25" dur="1" fill="hold">
                                          <p:stCondLst>
                                            <p:cond delay="0"/>
                                          </p:stCondLst>
                                        </p:cTn>
                                        <p:tgtEl>
                                          <p:spTgt spid="2">
                                            <p:txEl>
                                              <p:pRg st="5" end="5"/>
                                            </p:txEl>
                                          </p:spTgt>
                                        </p:tgtEl>
                                        <p:attrNameLst>
                                          <p:attrName>style.visibility</p:attrName>
                                        </p:attrNameLst>
                                      </p:cBhvr>
                                      <p:to>
                                        <p:strVal val="visible"/>
                                      </p:to>
                                    </p:set>
                                  </p:childTnLst>
                                </p:cTn>
                              </p:par>
                              <p:par>
                                <p:cTn id="26" presetID="1" presetClass="entr" presetSubtype="0" fill="hold" nodeType="withEffect">
                                  <p:stCondLst>
                                    <p:cond delay="0"/>
                                  </p:stCondLst>
                                  <p:iterate type="lt">
                                    <p:tmAbs val="20"/>
                                  </p:iterate>
                                  <p:childTnLst>
                                    <p:set>
                                      <p:cBhvr>
                                        <p:cTn id="27" dur="1" fill="hold">
                                          <p:stCondLst>
                                            <p:cond delay="0"/>
                                          </p:stCondLst>
                                        </p:cTn>
                                        <p:tgtEl>
                                          <p:spTgt spid="2">
                                            <p:txEl>
                                              <p:pRg st="11" end="11"/>
                                            </p:txEl>
                                          </p:spTgt>
                                        </p:tgtEl>
                                        <p:attrNameLst>
                                          <p:attrName>style.visibility</p:attrName>
                                        </p:attrNameLst>
                                      </p:cBhvr>
                                      <p:to>
                                        <p:strVal val="visible"/>
                                      </p:to>
                                    </p:set>
                                  </p:childTnLst>
                                </p:cTn>
                              </p:par>
                            </p:childTnLst>
                          </p:cTn>
                        </p:par>
                        <p:par>
                          <p:cTn id="28" fill="hold">
                            <p:stCondLst>
                              <p:cond delay="641"/>
                            </p:stCondLst>
                            <p:childTnLst>
                              <p:par>
                                <p:cTn id="29" presetID="1" presetClass="entr" presetSubtype="0" fill="hold" nodeType="afterEffect">
                                  <p:stCondLst>
                                    <p:cond delay="0"/>
                                  </p:stCondLst>
                                  <p:iterate type="lt">
                                    <p:tmAbs val="20"/>
                                  </p:iterate>
                                  <p:childTnLst>
                                    <p:set>
                                      <p:cBhvr>
                                        <p:cTn id="30" dur="1" fill="hold">
                                          <p:stCondLst>
                                            <p:cond delay="0"/>
                                          </p:stCondLst>
                                        </p:cTn>
                                        <p:tgtEl>
                                          <p:spTgt spid="2">
                                            <p:txEl>
                                              <p:pRg st="15" end="15"/>
                                            </p:txEl>
                                          </p:spTgt>
                                        </p:tgtEl>
                                        <p:attrNameLst>
                                          <p:attrName>style.visibility</p:attrName>
                                        </p:attrNameLst>
                                      </p:cBhvr>
                                      <p:to>
                                        <p:strVal val="visible"/>
                                      </p:to>
                                    </p:set>
                                  </p:childTnLst>
                                </p:cTn>
                              </p:par>
                            </p:childTnLst>
                          </p:cTn>
                        </p:par>
                        <p:par>
                          <p:cTn id="31" fill="hold">
                            <p:stCondLst>
                              <p:cond delay="742"/>
                            </p:stCondLst>
                            <p:childTnLst>
                              <p:par>
                                <p:cTn id="32" presetID="1" presetClass="entr" presetSubtype="0" fill="hold" nodeType="afterEffect">
                                  <p:stCondLst>
                                    <p:cond delay="0"/>
                                  </p:stCondLst>
                                  <p:iterate type="lt">
                                    <p:tmAbs val="20"/>
                                  </p:iterate>
                                  <p:childTnLst>
                                    <p:set>
                                      <p:cBhvr>
                                        <p:cTn id="33"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iterate type="lt">
                                    <p:tmAbs val="20"/>
                                  </p:iterate>
                                  <p:childTnLst>
                                    <p:set>
                                      <p:cBhvr>
                                        <p:cTn id="37" dur="1" fill="hold">
                                          <p:stCondLst>
                                            <p:cond delay="0"/>
                                          </p:stCondLst>
                                        </p:cTn>
                                        <p:tgtEl>
                                          <p:spTgt spid="2">
                                            <p:txEl>
                                              <p:pRg st="6" end="6"/>
                                            </p:txEl>
                                          </p:spTgt>
                                        </p:tgtEl>
                                        <p:attrNameLst>
                                          <p:attrName>style.visibility</p:attrName>
                                        </p:attrNameLst>
                                      </p:cBhvr>
                                      <p:to>
                                        <p:strVal val="visible"/>
                                      </p:to>
                                    </p:set>
                                  </p:childTnLst>
                                </p:cTn>
                              </p:par>
                              <p:par>
                                <p:cTn id="38" presetID="1" presetClass="entr" presetSubtype="0" fill="hold" nodeType="withEffect">
                                  <p:stCondLst>
                                    <p:cond delay="0"/>
                                  </p:stCondLst>
                                  <p:iterate type="lt">
                                    <p:tmAbs val="20"/>
                                  </p:iterate>
                                  <p:childTnLst>
                                    <p:set>
                                      <p:cBhvr>
                                        <p:cTn id="39" dur="1" fill="hold">
                                          <p:stCondLst>
                                            <p:cond delay="0"/>
                                          </p:stCondLst>
                                        </p:cTn>
                                        <p:tgtEl>
                                          <p:spTgt spid="2">
                                            <p:txEl>
                                              <p:pRg st="10" end="10"/>
                                            </p:txEl>
                                          </p:spTgt>
                                        </p:tgtEl>
                                        <p:attrNameLst>
                                          <p:attrName>style.visibility</p:attrName>
                                        </p:attrNameLst>
                                      </p:cBhvr>
                                      <p:to>
                                        <p:strVal val="visible"/>
                                      </p:to>
                                    </p:set>
                                  </p:childTnLst>
                                </p:cTn>
                              </p:par>
                            </p:childTnLst>
                          </p:cTn>
                        </p:par>
                        <p:par>
                          <p:cTn id="40" fill="hold">
                            <p:stCondLst>
                              <p:cond delay="1481"/>
                            </p:stCondLst>
                            <p:childTnLst>
                              <p:par>
                                <p:cTn id="41" presetID="1" presetClass="entr" presetSubtype="0" fill="hold" nodeType="afterEffect">
                                  <p:stCondLst>
                                    <p:cond delay="0"/>
                                  </p:stCondLst>
                                  <p:iterate type="lt">
                                    <p:tmAbs val="20"/>
                                  </p:iterate>
                                  <p:childTnLst>
                                    <p:set>
                                      <p:cBhvr>
                                        <p:cTn id="42" dur="1" fill="hold">
                                          <p:stCondLst>
                                            <p:cond delay="0"/>
                                          </p:stCondLst>
                                        </p:cTn>
                                        <p:tgtEl>
                                          <p:spTgt spid="2">
                                            <p:txEl>
                                              <p:pRg st="7" end="7"/>
                                            </p:txEl>
                                          </p:spTgt>
                                        </p:tgtEl>
                                        <p:attrNameLst>
                                          <p:attrName>style.visibility</p:attrName>
                                        </p:attrNameLst>
                                      </p:cBhvr>
                                      <p:to>
                                        <p:strVal val="visible"/>
                                      </p:to>
                                    </p:set>
                                  </p:childTnLst>
                                </p:cTn>
                              </p:par>
                            </p:childTnLst>
                          </p:cTn>
                        </p:par>
                        <p:par>
                          <p:cTn id="43" fill="hold">
                            <p:stCondLst>
                              <p:cond delay="1942"/>
                            </p:stCondLst>
                            <p:childTnLst>
                              <p:par>
                                <p:cTn id="44" presetID="1" presetClass="entr" presetSubtype="0" fill="hold" nodeType="afterEffect">
                                  <p:stCondLst>
                                    <p:cond delay="0"/>
                                  </p:stCondLst>
                                  <p:iterate type="lt">
                                    <p:tmAbs val="20"/>
                                  </p:iterate>
                                  <p:childTnLst>
                                    <p:set>
                                      <p:cBhvr>
                                        <p:cTn id="45" dur="1" fill="hold">
                                          <p:stCondLst>
                                            <p:cond delay="0"/>
                                          </p:stCondLst>
                                        </p:cTn>
                                        <p:tgtEl>
                                          <p:spTgt spid="2">
                                            <p:txEl>
                                              <p:pRg st="8" end="8"/>
                                            </p:txEl>
                                          </p:spTgt>
                                        </p:tgtEl>
                                        <p:attrNameLst>
                                          <p:attrName>style.visibility</p:attrName>
                                        </p:attrNameLst>
                                      </p:cBhvr>
                                      <p:to>
                                        <p:strVal val="visible"/>
                                      </p:to>
                                    </p:set>
                                  </p:childTnLst>
                                </p:cTn>
                              </p:par>
                            </p:childTnLst>
                          </p:cTn>
                        </p:par>
                        <p:par>
                          <p:cTn id="46" fill="hold">
                            <p:stCondLst>
                              <p:cond delay="2563"/>
                            </p:stCondLst>
                            <p:childTnLst>
                              <p:par>
                                <p:cTn id="47" presetID="1" presetClass="entr" presetSubtype="0" fill="hold" nodeType="afterEffect">
                                  <p:stCondLst>
                                    <p:cond delay="0"/>
                                  </p:stCondLst>
                                  <p:iterate type="lt">
                                    <p:tmAbs val="20"/>
                                  </p:iterate>
                                  <p:childTnLst>
                                    <p:set>
                                      <p:cBhvr>
                                        <p:cTn id="4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CDB0531-E23E-4546-B78B-67556314CB7B}"/>
              </a:ext>
            </a:extLst>
          </p:cNvPr>
          <p:cNvGrpSpPr/>
          <p:nvPr/>
        </p:nvGrpSpPr>
        <p:grpSpPr>
          <a:xfrm>
            <a:off x="0" y="0"/>
            <a:ext cx="12192000" cy="6858000"/>
            <a:chOff x="0" y="0"/>
            <a:chExt cx="12192000" cy="6858000"/>
          </a:xfrm>
        </p:grpSpPr>
        <p:pic>
          <p:nvPicPr>
            <p:cNvPr id="6" name="Picture 5" descr="A picture containing fireworks, rain&#10;&#10;Description automatically generated">
              <a:extLst>
                <a:ext uri="{FF2B5EF4-FFF2-40B4-BE49-F238E27FC236}">
                  <a16:creationId xmlns:a16="http://schemas.microsoft.com/office/drawing/2014/main" id="{62CC7A73-FC70-40BC-9611-24FEEF6AD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2275" cy="6858000"/>
            </a:xfrm>
            <a:prstGeom prst="rect">
              <a:avLst/>
            </a:prstGeom>
          </p:spPr>
        </p:pic>
        <p:pic>
          <p:nvPicPr>
            <p:cNvPr id="9" name="Picture 8" descr="A picture containing fireworks, rain&#10;&#10;Description automatically generated">
              <a:extLst>
                <a:ext uri="{FF2B5EF4-FFF2-40B4-BE49-F238E27FC236}">
                  <a16:creationId xmlns:a16="http://schemas.microsoft.com/office/drawing/2014/main" id="{FFB2285D-15EA-4108-A10C-C566F327E6F3}"/>
                </a:ext>
              </a:extLst>
            </p:cNvPr>
            <p:cNvPicPr>
              <a:picLocks noChangeAspect="1"/>
            </p:cNvPicPr>
            <p:nvPr/>
          </p:nvPicPr>
          <p:blipFill rotWithShape="1">
            <a:blip r:embed="rId3">
              <a:extLst>
                <a:ext uri="{28A0092B-C50C-407E-A947-70E740481C1C}">
                  <a14:useLocalDpi xmlns:a14="http://schemas.microsoft.com/office/drawing/2010/main" val="0"/>
                </a:ext>
              </a:extLst>
            </a:blip>
            <a:srcRect r="22073"/>
            <a:stretch/>
          </p:blipFill>
          <p:spPr>
            <a:xfrm>
              <a:off x="6852275" y="0"/>
              <a:ext cx="5339725" cy="6858000"/>
            </a:xfrm>
            <a:prstGeom prst="rect">
              <a:avLst/>
            </a:prstGeom>
          </p:spPr>
        </p:pic>
      </p:grpSp>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noProof="0" dirty="0"/>
              <a:t>Testing Blazor Components</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7" y="3506460"/>
            <a:ext cx="5902809" cy="1480551"/>
          </a:xfrm>
          <a:solidFill>
            <a:srgbClr val="511C74">
              <a:alpha val="74902"/>
            </a:srgbClr>
          </a:solidFill>
          <a:ln>
            <a:noFill/>
          </a:ln>
        </p:spPr>
        <p:txBody>
          <a:bodyPr/>
          <a:lstStyle/>
          <a:p>
            <a:r>
              <a:rPr lang="en-US" noProof="0" dirty="0"/>
              <a:t>Egil Hansen</a:t>
            </a:r>
            <a:br>
              <a:rPr lang="en-US" noProof="0" dirty="0"/>
            </a:br>
            <a:r>
              <a:rPr lang="en-US" noProof="0" dirty="0"/>
              <a:t>Managing Architect, Netcompany</a:t>
            </a:r>
          </a:p>
          <a:p>
            <a:r>
              <a:rPr lang="en-US" dirty="0"/>
              <a:t>Twitter: @</a:t>
            </a:r>
            <a:r>
              <a:rPr lang="en-US" dirty="0" err="1"/>
              <a:t>egilhansen</a:t>
            </a:r>
            <a:endParaRPr lang="en-US" noProof="0" dirty="0"/>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3E4EBB-D274-4ADA-87A8-5775B6FF8205}"/>
              </a:ext>
            </a:extLst>
          </p:cNvPr>
          <p:cNvSpPr>
            <a:spLocks noChangeArrowheads="1"/>
          </p:cNvSpPr>
          <p:nvPr/>
        </p:nvSpPr>
        <p:spPr bwMode="auto">
          <a:xfrm>
            <a:off x="0" y="0"/>
            <a:ext cx="12192000" cy="8710077"/>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B3"/>
                </a:solidFill>
                <a:effectLst/>
                <a:latin typeface="Hasklig" panose="020B0509030403020204" pitchFamily="49" charset="0"/>
              </a:rPr>
              <a:t>@inherits</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4EC9B0"/>
                </a:solidFill>
                <a:effectLst/>
                <a:latin typeface="Hasklig" panose="020B0509030403020204" pitchFamily="49" charset="0"/>
              </a:rPr>
              <a:t>TestComponentBase</a:t>
            </a:r>
            <a:endParaRPr kumimoji="0" lang="en-US" altLang="en-US" sz="1600" b="0" i="0" u="none" strike="noStrike" cap="none" normalizeH="0" baseline="0" dirty="0">
              <a:ln>
                <a:noFill/>
              </a:ln>
              <a:solidFill>
                <a:srgbClr val="4EC9B0"/>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4EC9B0"/>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Fixture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Setup</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Setup</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Test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Test1</a:t>
            </a:r>
            <a:r>
              <a:rPr kumimoji="0" lang="en-US" altLang="en-US" sz="1600" b="0" i="0" u="none" strike="noStrike" cap="none" normalizeH="0" baseline="0" dirty="0">
                <a:ln>
                  <a:noFill/>
                </a:ln>
                <a:solidFill>
                  <a:srgbClr val="C8C8C8"/>
                </a:solidFill>
                <a:effectLst/>
                <a:latin typeface="Hasklig"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Description</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"Alert renders correctly when all input is provided"</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ComponentUnderTest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CascadingValue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Value</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localizer</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Header</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"alert-heading"</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008080"/>
                </a:solidFill>
                <a:effectLst/>
                <a:latin typeface="Hasklig" panose="020B0509030403020204" pitchFamily="49" charset="0"/>
              </a:rPr>
              <a:t>OnDismissing</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1" i="0" u="none" strike="noStrike" cap="none" normalizeH="0" baseline="0" dirty="0" err="1">
                <a:ln>
                  <a:noFill/>
                </a:ln>
                <a:solidFill>
                  <a:srgbClr val="9CDCFE"/>
                </a:solidFill>
                <a:effectLst/>
                <a:latin typeface="Hasklig" panose="020B0509030403020204" pitchFamily="49" charset="0"/>
              </a:rPr>
              <a:t>args</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 }</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008080"/>
                </a:solidFill>
                <a:effectLst/>
                <a:latin typeface="Hasklig" panose="020B0509030403020204" pitchFamily="49" charset="0"/>
              </a:rPr>
              <a:t>OnDismissed</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1" i="0" u="none" strike="noStrike" cap="none" normalizeH="0" baseline="0" dirty="0">
                <a:ln>
                  <a:noFill/>
                </a:ln>
                <a:solidFill>
                  <a:srgbClr val="9CDCFE"/>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 }</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Paragraph</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008080"/>
                </a:solidFill>
                <a:effectLst/>
                <a:latin typeface="Hasklig" panose="020B0509030403020204" pitchFamily="49" charset="0"/>
              </a:rPr>
              <a:t>IsLast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569CD6"/>
                </a:solidFill>
                <a:effectLst/>
                <a:latin typeface="Hasklig" panose="020B0509030403020204" pitchFamily="49" charset="0"/>
              </a:rPr>
              <a:t>true</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.NET Conf: Focus on Blazor is a free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Paragraph</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Alert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CascadingValue</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ComponentUnderTest</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Fixture</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B3"/>
                </a:solidFill>
                <a:effectLst/>
                <a:latin typeface="Hasklig" panose="020B0509030403020204" pitchFamily="49" charset="0"/>
              </a:rPr>
              <a:t>@code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FFFFB3"/>
                </a:solidFill>
                <a:effectLst/>
                <a:latin typeface="Hasklig"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DCDCDC"/>
                </a:solidFill>
                <a:effectLst/>
                <a:latin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new</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rPr>
              <a:t>() { </a:t>
            </a:r>
            <a:r>
              <a:rPr kumimoji="0" lang="en-US" altLang="en-US" sz="1600" b="0" i="0" u="none" strike="noStrike" cap="none" normalizeH="0" baseline="0" dirty="0" err="1">
                <a:ln>
                  <a:noFill/>
                </a:ln>
                <a:solidFill>
                  <a:srgbClr val="DCDCDC"/>
                </a:solidFill>
                <a:effectLst/>
                <a:latin typeface="Hasklig" panose="020B0509030403020204" pitchFamily="49" charset="0"/>
              </a:rPr>
              <a:t>CultureCode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rPr>
              <a:t>"Yoda"</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FFFFB3"/>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FFFFB3"/>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FFFFB3"/>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FFFFB3"/>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FFFFB3"/>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FFFFB3"/>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FFFFB3"/>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FFFFB3"/>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FFFFB3"/>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FFFFB3"/>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FFFFB3"/>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FFFFB3"/>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FFFFB3"/>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FFFFB3"/>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FFFFB3"/>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FFFFB3"/>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B3"/>
                </a:solidFill>
                <a:effectLst/>
                <a:latin typeface="Hasklig" panose="020B0509030403020204" pitchFamily="49"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37203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3.7037E-6 L 0 -0.27199 " pathEditMode="relative" rAng="0" ptsTypes="AA">
                                      <p:cBhvr>
                                        <p:cTn id="6" dur="2000" fill="hold"/>
                                        <p:tgtEl>
                                          <p:spTgt spid="2"/>
                                        </p:tgtEl>
                                        <p:attrNameLst>
                                          <p:attrName>ppt_x</p:attrName>
                                          <p:attrName>ppt_y</p:attrName>
                                        </p:attrNameLst>
                                      </p:cBhvr>
                                      <p:rCtr x="0" y="-13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3E4EBB-D274-4ADA-87A8-5775B6FF8205}"/>
              </a:ext>
            </a:extLst>
          </p:cNvPr>
          <p:cNvSpPr>
            <a:spLocks noChangeArrowheads="1"/>
          </p:cNvSpPr>
          <p:nvPr/>
        </p:nvSpPr>
        <p:spPr bwMode="auto">
          <a:xfrm>
            <a:off x="0" y="-1869698"/>
            <a:ext cx="12192000" cy="8956298"/>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B3"/>
                </a:solidFill>
                <a:effectLst/>
                <a:latin typeface="Hasklig" panose="020B0509030403020204" pitchFamily="49" charset="0"/>
              </a:rPr>
              <a:t>@inherits</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4EC9B0"/>
                </a:solidFill>
                <a:effectLst/>
                <a:latin typeface="Hasklig" panose="020B0509030403020204" pitchFamily="49" charset="0"/>
              </a:rPr>
              <a:t>TestComponentBase</a:t>
            </a:r>
            <a:endParaRPr kumimoji="0" lang="en-US" altLang="en-US" sz="1600" b="0" i="0" u="none" strike="noStrike" cap="none" normalizeH="0" baseline="0" dirty="0">
              <a:ln>
                <a:noFill/>
              </a:ln>
              <a:solidFill>
                <a:srgbClr val="4EC9B0"/>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4EC9B0"/>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Fixture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Setup</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Setup</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Test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Test1</a:t>
            </a:r>
            <a:r>
              <a:rPr kumimoji="0" lang="en-US" altLang="en-US" sz="1600" b="0" i="0" u="none" strike="noStrike" cap="none" normalizeH="0" baseline="0" dirty="0">
                <a:ln>
                  <a:noFill/>
                </a:ln>
                <a:solidFill>
                  <a:srgbClr val="C8C8C8"/>
                </a:solidFill>
                <a:effectLst/>
                <a:latin typeface="Hasklig"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Description</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"Alert renders correctly when all input is provided"</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ComponentUnderTest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CascadingValue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Value</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localizer</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Header</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"alert-heading"</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008080"/>
                </a:solidFill>
                <a:effectLst/>
                <a:latin typeface="Hasklig" panose="020B0509030403020204" pitchFamily="49" charset="0"/>
              </a:rPr>
              <a:t>OnDismissing</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1" i="0" u="none" strike="noStrike" cap="none" normalizeH="0" baseline="0" dirty="0" err="1">
                <a:ln>
                  <a:noFill/>
                </a:ln>
                <a:solidFill>
                  <a:srgbClr val="9CDCFE"/>
                </a:solidFill>
                <a:effectLst/>
                <a:latin typeface="Hasklig" panose="020B0509030403020204" pitchFamily="49" charset="0"/>
              </a:rPr>
              <a:t>args</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 }</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008080"/>
                </a:solidFill>
                <a:effectLst/>
                <a:latin typeface="Hasklig" panose="020B0509030403020204" pitchFamily="49" charset="0"/>
              </a:rPr>
              <a:t>OnDismissed</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1" i="0" u="none" strike="noStrike" cap="none" normalizeH="0" baseline="0" dirty="0">
                <a:ln>
                  <a:noFill/>
                </a:ln>
                <a:solidFill>
                  <a:srgbClr val="9CDCFE"/>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 }</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Paragraph</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008080"/>
                </a:solidFill>
                <a:effectLst/>
                <a:latin typeface="Hasklig" panose="020B0509030403020204" pitchFamily="49" charset="0"/>
              </a:rPr>
              <a:t>IsLast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569CD6"/>
                </a:solidFill>
                <a:effectLst/>
                <a:latin typeface="Hasklig" panose="020B0509030403020204" pitchFamily="49" charset="0"/>
              </a:rPr>
              <a:t>true</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.NET Conf: Focus on Blazor is a free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Paragraph</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Alert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CascadingValue</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ComponentUnderTest</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Fixture</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B3"/>
                </a:solidFill>
                <a:effectLst/>
                <a:latin typeface="Hasklig" panose="020B0509030403020204" pitchFamily="49" charset="0"/>
              </a:rPr>
              <a:t>@code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FFFFB3"/>
                </a:solidFill>
                <a:effectLst/>
                <a:latin typeface="Hasklig"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DCDCDC"/>
                </a:solidFill>
                <a:effectLst/>
                <a:latin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new</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rPr>
              <a:t>() { </a:t>
            </a:r>
            <a:r>
              <a:rPr kumimoji="0" lang="en-US" altLang="en-US" sz="1600" b="0" i="0" u="none" strike="noStrike" cap="none" normalizeH="0" baseline="0" dirty="0" err="1">
                <a:ln>
                  <a:noFill/>
                </a:ln>
                <a:solidFill>
                  <a:srgbClr val="DCDCDC"/>
                </a:solidFill>
                <a:effectLst/>
                <a:latin typeface="Hasklig" panose="020B0509030403020204" pitchFamily="49" charset="0"/>
              </a:rPr>
              <a:t>CultureCode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rPr>
              <a:t>"Yoda"</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void</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DCDCAA"/>
                </a:solidFill>
                <a:effectLst/>
                <a:latin typeface="Hasklig" panose="020B0509030403020204" pitchFamily="49" charset="0"/>
              </a:rPr>
              <a:t>Setup</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DCDCDC"/>
                </a:solidFill>
                <a:effectLst/>
                <a:latin typeface="Hasklig" panose="020B0509030403020204" pitchFamily="49" charset="0"/>
              </a:rPr>
              <a:t>Services</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rPr>
              <a:t>AddMockJsRuntime</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DCDCDC"/>
                </a:solidFill>
                <a:effectLst/>
                <a:latin typeface="Hasklig" panose="020B0509030403020204" pitchFamily="49" charset="0"/>
              </a:rPr>
              <a:t>localizer</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0" i="0" u="none" strike="noStrike" cap="none" normalizeH="0" baseline="0" dirty="0" err="1">
                <a:ln>
                  <a:noFill/>
                </a:ln>
                <a:solidFill>
                  <a:srgbClr val="DCDCDC"/>
                </a:solidFill>
                <a:effectLst/>
                <a:latin typeface="Hasklig" panose="020B0509030403020204" pitchFamily="49" charset="0"/>
              </a:rPr>
              <a:t>Add</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D69D85"/>
                </a:solidFill>
                <a:effectLst/>
                <a:latin typeface="Hasklig" panose="020B0509030403020204" pitchFamily="49" charset="0"/>
              </a:rPr>
              <a:t>"alert-heading"</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rPr>
              <a:t>"Time to focus on Blazor it is."</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void</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DCDCAA"/>
                </a:solidFill>
                <a:effectLst/>
                <a:latin typeface="Hasklig" panose="020B0509030403020204" pitchFamily="49" charset="0"/>
              </a:rPr>
              <a:t>Test1</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7A64A"/>
                </a:solidFill>
                <a:effectLst/>
                <a:latin typeface="Hasklig" panose="020B0509030403020204" pitchFamily="49" charset="0"/>
              </a:rPr>
              <a:t>// Arrange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B8D7A3"/>
                </a:solidFill>
                <a:effectLst/>
                <a:latin typeface="Hasklig" panose="020B0509030403020204" pitchFamily="49" charset="0"/>
              </a:rPr>
              <a:t>IRenderedFragment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rPr>
              <a:t>cut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DCDCAA"/>
                </a:solidFill>
                <a:effectLst/>
                <a:latin typeface="Hasklig" panose="020B0509030403020204" pitchFamily="49" charset="0"/>
              </a:rPr>
              <a:t>GetComponentUnderTest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B8D7A3"/>
                </a:solidFill>
                <a:effectLst/>
                <a:latin typeface="Hasklig" panose="020B0509030403020204" pitchFamily="49" charset="0"/>
              </a:rPr>
              <a:t>IRenderedComponent</a:t>
            </a:r>
            <a:r>
              <a:rPr kumimoji="0" lang="en-US" altLang="en-US" sz="1600" b="0" i="0" u="none" strike="noStrike" cap="none" normalizeH="0" baseline="0" dirty="0">
                <a:ln>
                  <a:noFill/>
                </a:ln>
                <a:solidFill>
                  <a:srgbClr val="DCDCDC"/>
                </a:solidFill>
                <a:effectLst/>
                <a:latin typeface="Hasklig" panose="020B0509030403020204" pitchFamily="49" charset="0"/>
              </a:rPr>
              <a:t>&lt;</a:t>
            </a:r>
            <a:r>
              <a:rPr kumimoji="0" lang="en-US" altLang="en-US" sz="1600" b="0" i="0" u="none" strike="noStrike" cap="none" normalizeH="0" baseline="0" dirty="0">
                <a:ln>
                  <a:noFill/>
                </a:ln>
                <a:solidFill>
                  <a:srgbClr val="4EC9B0"/>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&gt; </a:t>
            </a:r>
            <a:r>
              <a:rPr kumimoji="0" lang="en-US" altLang="en-US" sz="1600" b="1" i="0" u="none" strike="noStrike" cap="none" normalizeH="0" baseline="0" dirty="0">
                <a:ln>
                  <a:noFill/>
                </a:ln>
                <a:solidFill>
                  <a:srgbClr val="9CDCFE"/>
                </a:solidFill>
                <a:effectLst/>
                <a:latin typeface="Hasklig" panose="020B0509030403020204" pitchFamily="49" charset="0"/>
              </a:rPr>
              <a:t>cut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DCDCAA"/>
                </a:solidFill>
                <a:effectLst/>
                <a:latin typeface="Hasklig" panose="020B0509030403020204" pitchFamily="49" charset="0"/>
              </a:rPr>
              <a:t>GetComponentUnderTest</a:t>
            </a:r>
            <a:r>
              <a:rPr kumimoji="0" lang="en-US" altLang="en-US" sz="1600" b="0" i="0" u="none" strike="noStrike" cap="none" normalizeH="0" baseline="0" dirty="0">
                <a:ln>
                  <a:noFill/>
                </a:ln>
                <a:solidFill>
                  <a:srgbClr val="DCDCDC"/>
                </a:solidFill>
                <a:effectLst/>
                <a:latin typeface="Hasklig" panose="020B0509030403020204" pitchFamily="49" charset="0"/>
              </a:rPr>
              <a:t>&lt;</a:t>
            </a:r>
            <a:r>
              <a:rPr kumimoji="0" lang="en-US" altLang="en-US" sz="1600" b="0" i="0" u="none" strike="noStrike" cap="none" normalizeH="0" baseline="0" dirty="0">
                <a:ln>
                  <a:noFill/>
                </a:ln>
                <a:solidFill>
                  <a:srgbClr val="4EC9B0"/>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57A64A"/>
                </a:solidFill>
                <a:latin typeface="Hasklig" panose="020B0509030403020204" pitchFamily="49" charset="0"/>
              </a:rPr>
              <a:t>// Act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57A64A"/>
                </a:solidFill>
                <a:latin typeface="Hasklig" panose="020B0509030403020204" pitchFamily="49" charset="0"/>
              </a:rPr>
              <a:t>// Assert</a:t>
            </a: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B3"/>
                </a:solidFill>
                <a:effectLst/>
                <a:latin typeface="Hasklig" panose="020B0509030403020204" pitchFamily="49"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392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20"/>
                                  </p:iterate>
                                  <p:childTnLst>
                                    <p:set>
                                      <p:cBhvr>
                                        <p:cTn id="6" dur="1" fill="hold">
                                          <p:stCondLst>
                                            <p:cond delay="0"/>
                                          </p:stCondLst>
                                        </p:cTn>
                                        <p:tgtEl>
                                          <p:spTgt spid="2">
                                            <p:txEl>
                                              <p:pRg st="18" end="18"/>
                                            </p:txEl>
                                          </p:spTgt>
                                        </p:tgtEl>
                                        <p:attrNameLst>
                                          <p:attrName>style.visibility</p:attrName>
                                        </p:attrNameLst>
                                      </p:cBhvr>
                                      <p:to>
                                        <p:strVal val="visible"/>
                                      </p:to>
                                    </p:set>
                                  </p:childTnLst>
                                </p:cTn>
                              </p:par>
                            </p:childTnLst>
                          </p:cTn>
                        </p:par>
                        <p:par>
                          <p:cTn id="7" fill="hold">
                            <p:stCondLst>
                              <p:cond delay="201"/>
                            </p:stCondLst>
                            <p:childTnLst>
                              <p:par>
                                <p:cTn id="8" presetID="1" presetClass="entr" presetSubtype="0" fill="hold" nodeType="afterEffect">
                                  <p:stCondLst>
                                    <p:cond delay="0"/>
                                  </p:stCondLst>
                                  <p:iterate type="lt">
                                    <p:tmAbs val="20"/>
                                  </p:iterate>
                                  <p:childTnLst>
                                    <p:set>
                                      <p:cBhvr>
                                        <p:cTn id="9" dur="1" fill="hold">
                                          <p:stCondLst>
                                            <p:cond delay="0"/>
                                          </p:stCondLst>
                                        </p:cTn>
                                        <p:tgtEl>
                                          <p:spTgt spid="2">
                                            <p:txEl>
                                              <p:pRg st="19" end="19"/>
                                            </p:txEl>
                                          </p:spTgt>
                                        </p:tgtEl>
                                        <p:attrNameLst>
                                          <p:attrName>style.visibility</p:attrName>
                                        </p:attrNameLst>
                                      </p:cBhvr>
                                      <p:to>
                                        <p:strVal val="visible"/>
                                      </p:to>
                                    </p:set>
                                  </p:childTnLst>
                                </p:cTn>
                              </p:par>
                            </p:childTnLst>
                          </p:cTn>
                        </p:par>
                        <p:par>
                          <p:cTn id="10" fill="hold">
                            <p:stCondLst>
                              <p:cond delay="201"/>
                            </p:stCondLst>
                            <p:childTnLst>
                              <p:par>
                                <p:cTn id="11" presetID="1" presetClass="entr" presetSubtype="0" fill="hold" nodeType="afterEffect">
                                  <p:stCondLst>
                                    <p:cond delay="0"/>
                                  </p:stCondLst>
                                  <p:iterate type="lt">
                                    <p:tmAbs val="20"/>
                                  </p:iterate>
                                  <p:childTnLst>
                                    <p:set>
                                      <p:cBhvr>
                                        <p:cTn id="12" dur="1" fill="hold">
                                          <p:stCondLst>
                                            <p:cond delay="0"/>
                                          </p:stCondLst>
                                        </p:cTn>
                                        <p:tgtEl>
                                          <p:spTgt spid="2">
                                            <p:txEl>
                                              <p:pRg st="20" end="20"/>
                                            </p:txEl>
                                          </p:spTgt>
                                        </p:tgtEl>
                                        <p:attrNameLst>
                                          <p:attrName>style.visibility</p:attrName>
                                        </p:attrNameLst>
                                      </p:cBhvr>
                                      <p:to>
                                        <p:strVal val="visible"/>
                                      </p:to>
                                    </p:set>
                                  </p:childTnLst>
                                </p:cTn>
                              </p:par>
                            </p:childTnLst>
                          </p:cTn>
                        </p:par>
                        <p:par>
                          <p:cTn id="13" fill="hold">
                            <p:stCondLst>
                              <p:cond delay="742"/>
                            </p:stCondLst>
                            <p:childTnLst>
                              <p:par>
                                <p:cTn id="14" presetID="1" presetClass="entr" presetSubtype="0" fill="hold" nodeType="afterEffect">
                                  <p:stCondLst>
                                    <p:cond delay="0"/>
                                  </p:stCondLst>
                                  <p:iterate type="lt">
                                    <p:tmAbs val="20"/>
                                  </p:iterate>
                                  <p:childTnLst>
                                    <p:set>
                                      <p:cBhvr>
                                        <p:cTn id="15" dur="1" fill="hold">
                                          <p:stCondLst>
                                            <p:cond delay="0"/>
                                          </p:stCondLst>
                                        </p:cTn>
                                        <p:tgtEl>
                                          <p:spTgt spid="2">
                                            <p:txEl>
                                              <p:pRg st="21" end="21"/>
                                            </p:txEl>
                                          </p:spTgt>
                                        </p:tgtEl>
                                        <p:attrNameLst>
                                          <p:attrName>style.visibility</p:attrName>
                                        </p:attrNameLst>
                                      </p:cBhvr>
                                      <p:to>
                                        <p:strVal val="visible"/>
                                      </p:to>
                                    </p:set>
                                  </p:childTnLst>
                                </p:cTn>
                              </p:par>
                            </p:childTnLst>
                          </p:cTn>
                        </p:par>
                        <p:par>
                          <p:cTn id="16" fill="hold">
                            <p:stCondLst>
                              <p:cond delay="1883"/>
                            </p:stCondLst>
                            <p:childTnLst>
                              <p:par>
                                <p:cTn id="17" presetID="1" presetClass="entr" presetSubtype="0" fill="hold" nodeType="afterEffect">
                                  <p:stCondLst>
                                    <p:cond delay="0"/>
                                  </p:stCondLst>
                                  <p:iterate type="lt">
                                    <p:tmAbs val="20"/>
                                  </p:iterate>
                                  <p:childTnLst>
                                    <p:set>
                                      <p:cBhvr>
                                        <p:cTn id="18" dur="1" fill="hold">
                                          <p:stCondLst>
                                            <p:cond delay="0"/>
                                          </p:stCondLst>
                                        </p:cTn>
                                        <p:tgtEl>
                                          <p:spTgt spid="2">
                                            <p:txEl>
                                              <p:pRg st="22" end="2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20"/>
                                  </p:iterate>
                                  <p:childTnLst>
                                    <p:set>
                                      <p:cBhvr>
                                        <p:cTn id="22" dur="1" fill="hold">
                                          <p:stCondLst>
                                            <p:cond delay="0"/>
                                          </p:stCondLst>
                                        </p:cTn>
                                        <p:tgtEl>
                                          <p:spTgt spid="2">
                                            <p:txEl>
                                              <p:pRg st="24" end="24"/>
                                            </p:txEl>
                                          </p:spTgt>
                                        </p:tgtEl>
                                        <p:attrNameLst>
                                          <p:attrName>style.visibility</p:attrName>
                                        </p:attrNameLst>
                                      </p:cBhvr>
                                      <p:to>
                                        <p:strVal val="visible"/>
                                      </p:to>
                                    </p:set>
                                  </p:childTnLst>
                                </p:cTn>
                              </p:par>
                            </p:childTnLst>
                          </p:cTn>
                        </p:par>
                        <p:par>
                          <p:cTn id="23" fill="hold">
                            <p:stCondLst>
                              <p:cond delay="201"/>
                            </p:stCondLst>
                            <p:childTnLst>
                              <p:par>
                                <p:cTn id="24" presetID="1" presetClass="entr" presetSubtype="0" fill="hold" nodeType="afterEffect">
                                  <p:stCondLst>
                                    <p:cond delay="0"/>
                                  </p:stCondLst>
                                  <p:iterate type="lt">
                                    <p:tmAbs val="20"/>
                                  </p:iterate>
                                  <p:childTnLst>
                                    <p:set>
                                      <p:cBhvr>
                                        <p:cTn id="25" dur="1" fill="hold">
                                          <p:stCondLst>
                                            <p:cond delay="0"/>
                                          </p:stCondLst>
                                        </p:cTn>
                                        <p:tgtEl>
                                          <p:spTgt spid="2">
                                            <p:txEl>
                                              <p:pRg st="25" end="25"/>
                                            </p:txEl>
                                          </p:spTgt>
                                        </p:tgtEl>
                                        <p:attrNameLst>
                                          <p:attrName>style.visibility</p:attrName>
                                        </p:attrNameLst>
                                      </p:cBhvr>
                                      <p:to>
                                        <p:strVal val="visible"/>
                                      </p:to>
                                    </p:set>
                                  </p:childTnLst>
                                </p:cTn>
                              </p:par>
                              <p:par>
                                <p:cTn id="26" presetID="1" presetClass="entr" presetSubtype="0" fill="hold" nodeType="withEffect">
                                  <p:stCondLst>
                                    <p:cond delay="0"/>
                                  </p:stCondLst>
                                  <p:iterate type="lt">
                                    <p:tmAbs val="20"/>
                                  </p:iterate>
                                  <p:childTnLst>
                                    <p:set>
                                      <p:cBhvr>
                                        <p:cTn id="27" dur="1" fill="hold">
                                          <p:stCondLst>
                                            <p:cond delay="0"/>
                                          </p:stCondLst>
                                        </p:cTn>
                                        <p:tgtEl>
                                          <p:spTgt spid="2">
                                            <p:txEl>
                                              <p:pRg st="26" end="26"/>
                                            </p:txEl>
                                          </p:spTgt>
                                        </p:tgtEl>
                                        <p:attrNameLst>
                                          <p:attrName>style.visibility</p:attrName>
                                        </p:attrNameLst>
                                      </p:cBhvr>
                                      <p:to>
                                        <p:strVal val="visible"/>
                                      </p:to>
                                    </p:set>
                                  </p:childTnLst>
                                </p:cTn>
                              </p:par>
                              <p:par>
                                <p:cTn id="28" presetID="1" presetClass="entr" presetSubtype="0" fill="hold" nodeType="withEffect">
                                  <p:stCondLst>
                                    <p:cond delay="0"/>
                                  </p:stCondLst>
                                  <p:iterate type="lt">
                                    <p:tmAbs val="20"/>
                                  </p:iterate>
                                  <p:childTnLst>
                                    <p:set>
                                      <p:cBhvr>
                                        <p:cTn id="29" dur="1" fill="hold">
                                          <p:stCondLst>
                                            <p:cond delay="0"/>
                                          </p:stCondLst>
                                        </p:cTn>
                                        <p:tgtEl>
                                          <p:spTgt spid="2">
                                            <p:txEl>
                                              <p:pRg st="30" end="30"/>
                                            </p:txEl>
                                          </p:spTgt>
                                        </p:tgtEl>
                                        <p:attrNameLst>
                                          <p:attrName>style.visibility</p:attrName>
                                        </p:attrNameLst>
                                      </p:cBhvr>
                                      <p:to>
                                        <p:strVal val="visible"/>
                                      </p:to>
                                    </p:set>
                                  </p:childTnLst>
                                </p:cTn>
                              </p:par>
                              <p:par>
                                <p:cTn id="30" presetID="1" presetClass="entr" presetSubtype="0" fill="hold" nodeType="withEffect">
                                  <p:stCondLst>
                                    <p:cond delay="0"/>
                                  </p:stCondLst>
                                  <p:iterate type="lt">
                                    <p:tmAbs val="20"/>
                                  </p:iterate>
                                  <p:childTnLst>
                                    <p:set>
                                      <p:cBhvr>
                                        <p:cTn id="31" dur="1" fill="hold">
                                          <p:stCondLst>
                                            <p:cond delay="0"/>
                                          </p:stCondLst>
                                        </p:cTn>
                                        <p:tgtEl>
                                          <p:spTgt spid="2">
                                            <p:txEl>
                                              <p:pRg st="32" end="32"/>
                                            </p:txEl>
                                          </p:spTgt>
                                        </p:tgtEl>
                                        <p:attrNameLst>
                                          <p:attrName>style.visibility</p:attrName>
                                        </p:attrNameLst>
                                      </p:cBhvr>
                                      <p:to>
                                        <p:strVal val="visible"/>
                                      </p:to>
                                    </p:set>
                                  </p:childTnLst>
                                </p:cTn>
                              </p:par>
                              <p:par>
                                <p:cTn id="32" presetID="1" presetClass="entr" presetSubtype="0" fill="hold" nodeType="withEffect">
                                  <p:stCondLst>
                                    <p:cond delay="0"/>
                                  </p:stCondLst>
                                  <p:iterate type="lt">
                                    <p:tmAbs val="20"/>
                                  </p:iterate>
                                  <p:childTnLst>
                                    <p:set>
                                      <p:cBhvr>
                                        <p:cTn id="33" dur="1" fill="hold">
                                          <p:stCondLst>
                                            <p:cond delay="0"/>
                                          </p:stCondLst>
                                        </p:cTn>
                                        <p:tgtEl>
                                          <p:spTgt spid="2">
                                            <p:txEl>
                                              <p:pRg st="33" end="3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iterate type="lt">
                                    <p:tmAbs val="20"/>
                                  </p:iterate>
                                  <p:childTnLst>
                                    <p:set>
                                      <p:cBhvr>
                                        <p:cTn id="37" dur="1" fill="hold">
                                          <p:stCondLst>
                                            <p:cond delay="0"/>
                                          </p:stCondLst>
                                        </p:cTn>
                                        <p:tgtEl>
                                          <p:spTgt spid="2">
                                            <p:txEl>
                                              <p:pRg st="27" end="2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iterate type="lt">
                                    <p:tmAbs val="20"/>
                                  </p:iterate>
                                  <p:childTnLst>
                                    <p:set>
                                      <p:cBhvr>
                                        <p:cTn id="41" dur="1" fill="hold">
                                          <p:stCondLst>
                                            <p:cond delay="0"/>
                                          </p:stCondLst>
                                        </p:cTn>
                                        <p:tgtEl>
                                          <p:spTgt spid="2">
                                            <p:txEl>
                                              <p:pRg st="28" end="2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CA8034-CE20-4C33-9120-65687880EB80}"/>
              </a:ext>
            </a:extLst>
          </p:cNvPr>
          <p:cNvSpPr>
            <a:spLocks noChangeArrowheads="1"/>
          </p:cNvSpPr>
          <p:nvPr/>
        </p:nvSpPr>
        <p:spPr bwMode="auto">
          <a:xfrm>
            <a:off x="0" y="0"/>
            <a:ext cx="12191999" cy="7971413"/>
          </a:xfrm>
          <a:prstGeom prst="rect">
            <a:avLst/>
          </a:prstGeom>
          <a:noFill/>
          <a:ln>
            <a:noFill/>
          </a:ln>
          <a:effectLst/>
        </p:spPr>
        <p:txBody>
          <a:bodyPr vert="horz" wrap="square" lIns="91440" tIns="45720" rIns="91440" bIns="45720" numCol="1" anchor="t"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public</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class</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AlertTest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ComponentTestFixture</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ea typeface="Hasklig" panose="020B0509030403020204" pitchFamily="49" charset="0"/>
              </a:rPr>
              <a:t>Fact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(DisplayName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ea typeface="Hasklig" panose="020B0509030403020204" pitchFamily="49" charset="0"/>
              </a:rPr>
              <a:t>"Alert renders correctly when all input is provided"</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public</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void</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a:ln>
                  <a:noFill/>
                </a:ln>
                <a:solidFill>
                  <a:srgbClr val="DCDCAA"/>
                </a:solidFill>
                <a:effectLst/>
                <a:latin typeface="Hasklig" panose="020B0509030403020204" pitchFamily="49" charset="0"/>
                <a:ea typeface="Hasklig" panose="020B0509030403020204" pitchFamily="49" charset="0"/>
              </a:rPr>
              <a:t>Test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7A64A"/>
                </a:solidFill>
                <a:effectLst/>
                <a:latin typeface="Hasklig" panose="020B0509030403020204" pitchFamily="49" charset="0"/>
                <a:ea typeface="Hasklig" panose="020B0509030403020204" pitchFamily="49" charset="0"/>
              </a:rPr>
              <a:t>// Arrange</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err="1">
                <a:solidFill>
                  <a:srgbClr val="DCDCDC"/>
                </a:solidFill>
                <a:latin typeface="Hasklig" panose="020B0509030403020204" pitchFamily="49" charset="0"/>
              </a:rPr>
              <a:t>Services</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AddMockJsRuntime</a:t>
            </a:r>
            <a:r>
              <a:rPr lang="en-US" altLang="en-US" sz="1600" dirty="0">
                <a:solidFill>
                  <a:srgbClr val="DCDCDC"/>
                </a:solidFill>
                <a:latin typeface="Hasklig" panose="020B0509030403020204" pitchFamily="49" charset="0"/>
              </a:rPr>
              <a:t>();</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var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ea typeface="Hasklig" panose="020B0509030403020204" pitchFamily="49" charset="0"/>
              </a:rPr>
              <a:t>content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ea typeface="Hasklig" panose="020B0509030403020204" pitchFamily="49" charset="0"/>
              </a:rPr>
              <a:t>"NET Conf: Focus on Blazor is a free ..."</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var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headerKey</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ea typeface="Hasklig" panose="020B0509030403020204" pitchFamily="49" charset="0"/>
              </a:rPr>
              <a:t>"alert-heading"</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var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ea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new</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ea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a:t>
            </a:r>
            <a:r>
              <a:rPr kumimoji="0" lang="en-US" altLang="en-US" sz="1600" b="0" i="0" u="none" strike="noStrike" cap="none" normalizeH="0" baseline="0" dirty="0" err="1">
                <a:ln>
                  <a:noFill/>
                </a:ln>
                <a:solidFill>
                  <a:srgbClr val="DCDCDC"/>
                </a:solidFill>
                <a:effectLst/>
                <a:latin typeface="Hasklig" panose="020B0509030403020204" pitchFamily="49" charset="0"/>
                <a:ea typeface="Hasklig" panose="020B0509030403020204" pitchFamily="49" charset="0"/>
              </a:rPr>
              <a:t>CultureCode</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ea typeface="Hasklig" panose="020B0509030403020204" pitchFamily="49" charset="0"/>
              </a:rPr>
              <a:t>"Yoda"</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localizer</a:t>
            </a:r>
            <a:r>
              <a:rPr kumimoji="0" lang="en-US" altLang="en-US" sz="1600" b="0" i="0" u="none" strike="noStrike" cap="none" normalizeH="0" baseline="0" dirty="0" err="1">
                <a:ln>
                  <a:noFill/>
                </a:ln>
                <a:solidFill>
                  <a:srgbClr val="B4B4B4"/>
                </a:solidFill>
                <a:effectLst/>
                <a:latin typeface="Hasklig" panose="020B0509030403020204" pitchFamily="49" charset="0"/>
                <a:ea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Add</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headerKey</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ea typeface="Hasklig" panose="020B0509030403020204" pitchFamily="49" charset="0"/>
              </a:rPr>
              <a:t>"Time to focus on Blazor it is."</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endParaRPr>
          </a:p>
          <a:p>
            <a:pPr lvl="0" eaLnBrk="0" fontAlgn="base" hangingPunct="0">
              <a:spcBef>
                <a:spcPct val="0"/>
              </a:spcBef>
              <a:spcAft>
                <a:spcPct val="0"/>
              </a:spcAf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lang="en-US" altLang="en-US" sz="1600" dirty="0" err="1">
                <a:solidFill>
                  <a:srgbClr val="B8D7A3"/>
                </a:solidFill>
                <a:latin typeface="Hasklig" panose="020B0509030403020204" pitchFamily="49" charset="0"/>
              </a:rPr>
              <a:t>IRenderedComponent</a:t>
            </a:r>
            <a:r>
              <a:rPr lang="en-US" altLang="en-US" sz="1600" dirty="0">
                <a:solidFill>
                  <a:srgbClr val="DCDCDC"/>
                </a:solidFill>
                <a:latin typeface="Hasklig" panose="020B0509030403020204" pitchFamily="49" charset="0"/>
              </a:rPr>
              <a:t>&lt;</a:t>
            </a:r>
            <a:r>
              <a:rPr lang="en-US" altLang="en-US" sz="1600" dirty="0">
                <a:solidFill>
                  <a:srgbClr val="4EC9B0"/>
                </a:solidFill>
                <a:latin typeface="Hasklig" panose="020B0509030403020204" pitchFamily="49" charset="0"/>
              </a:rPr>
              <a:t>Alert</a:t>
            </a:r>
            <a:r>
              <a:rPr lang="en-US" altLang="en-US" sz="1600" dirty="0">
                <a:solidFill>
                  <a:srgbClr val="DCDCDC"/>
                </a:solidFill>
                <a:latin typeface="Hasklig" panose="020B0509030403020204" pitchFamily="49" charset="0"/>
              </a:rPr>
              <a:t>&gt; </a:t>
            </a:r>
            <a:r>
              <a:rPr kumimoji="0" lang="en-US" altLang="en-US" sz="1600" b="1" i="0" u="none" strike="noStrike" cap="none" normalizeH="0" baseline="0" dirty="0">
                <a:ln>
                  <a:noFill/>
                </a:ln>
                <a:solidFill>
                  <a:srgbClr val="9CDCFE"/>
                </a:solidFill>
                <a:effectLst/>
                <a:latin typeface="Hasklig" panose="020B0509030403020204" pitchFamily="49" charset="0"/>
                <a:ea typeface="Hasklig" panose="020B0509030403020204" pitchFamily="49" charset="0"/>
              </a:rPr>
              <a:t>cut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RenderComponent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&lt;</a:t>
            </a:r>
            <a:r>
              <a:rPr kumimoji="0" lang="en-US" altLang="en-US" sz="1600" b="0" i="0" u="none" strike="noStrike" cap="none" normalizeH="0" baseline="0" dirty="0">
                <a:ln>
                  <a:noFill/>
                </a:ln>
                <a:solidFill>
                  <a:srgbClr val="4EC9B0"/>
                </a:solidFill>
                <a:effectLst/>
                <a:latin typeface="Hasklig" panose="020B0509030403020204" pitchFamily="49" charset="0"/>
                <a:ea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&gt;( </a:t>
            </a:r>
          </a:p>
          <a:p>
            <a:pPr eaLnBrk="0" fontAlgn="base" hangingPunct="0">
              <a:spcBef>
                <a:spcPct val="0"/>
              </a:spcBef>
              <a:spcAft>
                <a:spcPct val="0"/>
              </a:spcAf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lang="en-US" altLang="en-US" sz="1600" dirty="0">
                <a:solidFill>
                  <a:srgbClr val="DCDCDC"/>
                </a:solidFill>
                <a:latin typeface="Hasklig" panose="020B0509030403020204" pitchFamily="49" charset="0"/>
                <a:ea typeface="Hasklig" panose="020B0509030403020204" pitchFamily="49" charset="0"/>
              </a:rPr>
              <a:t>(</a:t>
            </a:r>
            <a:r>
              <a:rPr lang="en-US" altLang="en-US" sz="1600" dirty="0">
                <a:solidFill>
                  <a:srgbClr val="D69D85"/>
                </a:solidFill>
                <a:latin typeface="Hasklig" panose="020B0509030403020204" pitchFamily="49" charset="0"/>
                <a:ea typeface="Hasklig" panose="020B0509030403020204" pitchFamily="49" charset="0"/>
              </a:rPr>
              <a:t>"Header"</a:t>
            </a:r>
            <a:r>
              <a:rPr lang="en-US" altLang="en-US" sz="1600" dirty="0">
                <a:solidFill>
                  <a:srgbClr val="DCDCDC"/>
                </a:solidFill>
                <a:latin typeface="Hasklig" panose="020B0509030403020204" pitchFamily="49" charset="0"/>
                <a:ea typeface="Hasklig" panose="020B0509030403020204" pitchFamily="49" charset="0"/>
              </a:rPr>
              <a:t>, </a:t>
            </a:r>
            <a:r>
              <a:rPr lang="en-US" altLang="en-US" sz="1600" b="1" dirty="0" err="1">
                <a:solidFill>
                  <a:srgbClr val="9CDCFE"/>
                </a:solidFill>
                <a:latin typeface="Hasklig" panose="020B0509030403020204" pitchFamily="49" charset="0"/>
                <a:ea typeface="Hasklig" panose="020B0509030403020204" pitchFamily="49" charset="0"/>
              </a:rPr>
              <a:t>headerKey</a:t>
            </a:r>
            <a:r>
              <a:rPr lang="en-US" altLang="en-US" sz="1600" dirty="0">
                <a:solidFill>
                  <a:srgbClr val="DCDCDC"/>
                </a:solidFill>
                <a:latin typeface="Hasklig" panose="020B0509030403020204" pitchFamily="49" charset="0"/>
                <a:ea typeface="Hasklig" panose="020B0509030403020204" pitchFamily="49" charset="0"/>
              </a:rPr>
              <a:t>), </a:t>
            </a:r>
            <a:endPar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err="1">
                <a:ln>
                  <a:noFill/>
                </a:ln>
                <a:solidFill>
                  <a:srgbClr val="569CD6"/>
                </a:solidFill>
                <a:effectLst/>
                <a:latin typeface="Hasklig" panose="020B0509030403020204" pitchFamily="49" charset="0"/>
                <a:ea typeface="Hasklig" panose="020B0509030403020204" pitchFamily="49" charset="0"/>
              </a:rPr>
              <a:t>nameof</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Alert</a:t>
            </a:r>
            <a:r>
              <a:rPr kumimoji="0" lang="en-US" altLang="en-US" sz="1600" b="0" i="0" u="none" strike="noStrike" cap="none" normalizeH="0" baseline="0" dirty="0" err="1">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DCDCDC"/>
                </a:solidFill>
                <a:effectLst/>
                <a:latin typeface="Hasklig" panose="020B0509030403020204" pitchFamily="49" charset="0"/>
                <a:ea typeface="Hasklig" panose="020B0509030403020204" pitchFamily="49" charset="0"/>
              </a:rPr>
              <a:t>Header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headerKey</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CascadingValue</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1" i="0" u="none" strike="noStrike" cap="none" normalizeH="0" baseline="0" dirty="0">
                <a:ln>
                  <a:noFill/>
                </a:ln>
                <a:solidFill>
                  <a:srgbClr val="9CDCFE"/>
                </a:solidFill>
                <a:effectLst/>
                <a:latin typeface="Hasklig" panose="020B0509030403020204" pitchFamily="49" charset="0"/>
                <a:ea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p>
          <a:p>
            <a:pPr eaLnBrk="0" fontAlgn="base" hangingPunct="0">
              <a:spcBef>
                <a:spcPct val="0"/>
              </a:spcBef>
              <a:spcAft>
                <a:spcPct val="0"/>
              </a:spcAft>
            </a:pPr>
            <a:r>
              <a:rPr lang="en-US" altLang="en-US" sz="1600" dirty="0">
                <a:solidFill>
                  <a:srgbClr val="DCDCAA"/>
                </a:solidFill>
                <a:latin typeface="Hasklig" panose="020B0509030403020204" pitchFamily="49" charset="0"/>
              </a:rPr>
              <a:t>            </a:t>
            </a:r>
            <a:r>
              <a:rPr lang="en-US" altLang="en-US" sz="1600" dirty="0" err="1">
                <a:solidFill>
                  <a:srgbClr val="DCDCAA"/>
                </a:solidFill>
                <a:latin typeface="Hasklig" panose="020B0509030403020204" pitchFamily="49" charset="0"/>
              </a:rPr>
              <a:t>CascadingValue</a:t>
            </a:r>
            <a:r>
              <a:rPr lang="en-US" altLang="en-US" sz="1600" dirty="0">
                <a:solidFill>
                  <a:srgbClr val="DCDCDC"/>
                </a:solidFill>
                <a:latin typeface="Hasklig" panose="020B0509030403020204" pitchFamily="49" charset="0"/>
              </a:rPr>
              <a:t>(</a:t>
            </a:r>
            <a:r>
              <a:rPr lang="en-US" altLang="en-US" sz="1600" dirty="0">
                <a:solidFill>
                  <a:srgbClr val="D69D85"/>
                </a:solidFill>
                <a:latin typeface="Hasklig" panose="020B0509030403020204" pitchFamily="49" charset="0"/>
              </a:rPr>
              <a:t>"NAME"</a:t>
            </a:r>
            <a:r>
              <a:rPr lang="en-US" altLang="en-US" sz="1600" dirty="0">
                <a:solidFill>
                  <a:srgbClr val="DCDCDC"/>
                </a:solidFill>
                <a:latin typeface="Hasklig" panose="020B0509030403020204" pitchFamily="49" charset="0"/>
              </a:rPr>
              <a:t>, </a:t>
            </a:r>
            <a:r>
              <a:rPr lang="en-US" altLang="en-US" sz="1600" b="1" dirty="0">
                <a:solidFill>
                  <a:srgbClr val="9CDCFE"/>
                </a:solidFill>
                <a:latin typeface="Hasklig" panose="020B0509030403020204" pitchFamily="49" charset="0"/>
              </a:rPr>
              <a:t>localizer</a:t>
            </a:r>
            <a:r>
              <a:rPr lang="en-US" altLang="en-US" sz="1600" dirty="0">
                <a:solidFill>
                  <a:srgbClr val="DCDCDC"/>
                </a:solidFill>
                <a:latin typeface="Hasklig" panose="020B0509030403020204" pitchFamily="49" charset="0"/>
              </a:rPr>
              <a:t>), </a:t>
            </a:r>
            <a:endPar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EventCallback</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&lt;</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DismissingEventArgs</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&gt;(</a:t>
            </a:r>
            <a:r>
              <a:rPr kumimoji="0" lang="en-US" altLang="en-US" sz="1600" b="0" i="0" u="none" strike="noStrike" cap="none" normalizeH="0" baseline="0" dirty="0" err="1">
                <a:ln>
                  <a:noFill/>
                </a:ln>
                <a:solidFill>
                  <a:srgbClr val="569CD6"/>
                </a:solidFill>
                <a:effectLst/>
                <a:latin typeface="Hasklig" panose="020B0509030403020204" pitchFamily="49" charset="0"/>
                <a:ea typeface="Hasklig" panose="020B0509030403020204" pitchFamily="49" charset="0"/>
              </a:rPr>
              <a:t>nameof</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Alert</a:t>
            </a:r>
            <a:r>
              <a:rPr kumimoji="0" lang="en-US" altLang="en-US" sz="1600" b="0" i="0" u="none" strike="noStrike" cap="none" normalizeH="0" baseline="0" dirty="0" err="1">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DCDCDC"/>
                </a:solidFill>
                <a:effectLst/>
                <a:latin typeface="Hasklig" panose="020B0509030403020204" pitchFamily="49" charset="0"/>
                <a:ea typeface="Hasklig" panose="020B0509030403020204" pitchFamily="49" charset="0"/>
              </a:rPr>
              <a:t>OnDismissing</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arg</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EventCallback</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&lt;</a:t>
            </a:r>
            <a:r>
              <a:rPr kumimoji="0" lang="en-US" altLang="en-US" sz="1600" b="0" i="0" u="none" strike="noStrike" cap="none" normalizeH="0" baseline="0" dirty="0">
                <a:ln>
                  <a:noFill/>
                </a:ln>
                <a:solidFill>
                  <a:srgbClr val="4EC9B0"/>
                </a:solidFill>
                <a:effectLst/>
                <a:latin typeface="Hasklig" panose="020B0509030403020204" pitchFamily="49" charset="0"/>
                <a:ea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&gt;(</a:t>
            </a:r>
            <a:r>
              <a:rPr kumimoji="0" lang="en-US" altLang="en-US" sz="1600" b="0" i="0" u="none" strike="noStrike" cap="none" normalizeH="0" baseline="0" dirty="0" err="1">
                <a:ln>
                  <a:noFill/>
                </a:ln>
                <a:solidFill>
                  <a:srgbClr val="569CD6"/>
                </a:solidFill>
                <a:effectLst/>
                <a:latin typeface="Hasklig" panose="020B0509030403020204" pitchFamily="49" charset="0"/>
                <a:ea typeface="Hasklig" panose="020B0509030403020204" pitchFamily="49" charset="0"/>
              </a:rPr>
              <a:t>nameof</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Alert</a:t>
            </a:r>
            <a:r>
              <a:rPr kumimoji="0" lang="en-US" altLang="en-US" sz="1600" b="0" i="0" u="none" strike="noStrike" cap="none" normalizeH="0" baseline="0" dirty="0" err="1">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DCDCDC"/>
                </a:solidFill>
                <a:effectLst/>
                <a:latin typeface="Hasklig" panose="020B0509030403020204" pitchFamily="49" charset="0"/>
                <a:ea typeface="Hasklig" panose="020B0509030403020204" pitchFamily="49" charset="0"/>
              </a:rPr>
              <a:t>OnDismissed</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arg</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 </a:t>
            </a:r>
          </a:p>
          <a:p>
            <a:pPr eaLnBrk="0" fontAlgn="base" hangingPunct="0">
              <a:spcBef>
                <a:spcPct val="0"/>
              </a:spcBef>
              <a:spcAft>
                <a:spcPct val="0"/>
              </a:spcAft>
            </a:pPr>
            <a:r>
              <a:rPr lang="en-US" altLang="en-US" sz="1600" dirty="0">
                <a:solidFill>
                  <a:srgbClr val="DCDCAA"/>
                </a:solidFill>
                <a:latin typeface="Hasklig" panose="020B0509030403020204" pitchFamily="49" charset="0"/>
                <a:ea typeface="Hasklig" panose="020B0509030403020204" pitchFamily="49" charset="0"/>
              </a:rPr>
              <a:t>            </a:t>
            </a:r>
            <a:r>
              <a:rPr lang="en-US" altLang="en-US" sz="1600" dirty="0" err="1">
                <a:solidFill>
                  <a:srgbClr val="DCDCAA"/>
                </a:solidFill>
                <a:latin typeface="Hasklig" panose="020B0509030403020204" pitchFamily="49" charset="0"/>
                <a:ea typeface="Hasklig" panose="020B0509030403020204" pitchFamily="49" charset="0"/>
              </a:rPr>
              <a:t>ChildContent</a:t>
            </a:r>
            <a:r>
              <a:rPr lang="en-US" altLang="en-US" sz="1600" dirty="0">
                <a:solidFill>
                  <a:srgbClr val="DCDCDC"/>
                </a:solidFill>
                <a:latin typeface="Hasklig" panose="020B0509030403020204" pitchFamily="49" charset="0"/>
                <a:ea typeface="Hasklig" panose="020B0509030403020204" pitchFamily="49" charset="0"/>
              </a:rPr>
              <a:t>&lt;</a:t>
            </a:r>
            <a:r>
              <a:rPr lang="en-US" altLang="en-US" sz="1600" dirty="0">
                <a:solidFill>
                  <a:srgbClr val="4EC9B0"/>
                </a:solidFill>
                <a:latin typeface="Hasklig" panose="020B0509030403020204" pitchFamily="49" charset="0"/>
                <a:ea typeface="Hasklig" panose="020B0509030403020204" pitchFamily="49" charset="0"/>
              </a:rPr>
              <a:t>Paragraph</a:t>
            </a:r>
            <a:r>
              <a:rPr lang="en-US" altLang="en-US" sz="1600" dirty="0">
                <a:solidFill>
                  <a:srgbClr val="DCDCDC"/>
                </a:solidFill>
                <a:latin typeface="Hasklig" panose="020B0509030403020204" pitchFamily="49" charset="0"/>
                <a:ea typeface="Hasklig" panose="020B0509030403020204" pitchFamily="49" charset="0"/>
              </a:rPr>
              <a:t>&gt;( </a:t>
            </a:r>
          </a:p>
          <a:p>
            <a:pPr eaLnBrk="0" fontAlgn="base" hangingPunct="0">
              <a:spcBef>
                <a:spcPct val="0"/>
              </a:spcBef>
              <a:spcAft>
                <a:spcPct val="0"/>
              </a:spcAft>
            </a:pPr>
            <a:r>
              <a:rPr lang="en-US" altLang="en-US" sz="1600" dirty="0">
                <a:solidFill>
                  <a:srgbClr val="DCDCDC"/>
                </a:solidFill>
                <a:latin typeface="Hasklig" panose="020B0509030403020204" pitchFamily="49" charset="0"/>
                <a:ea typeface="Hasklig" panose="020B0509030403020204" pitchFamily="49" charset="0"/>
              </a:rPr>
              <a:t>                (</a:t>
            </a:r>
            <a:r>
              <a:rPr lang="en-US" altLang="en-US" sz="1600" dirty="0">
                <a:solidFill>
                  <a:srgbClr val="D69D85"/>
                </a:solidFill>
                <a:latin typeface="Hasklig" panose="020B0509030403020204" pitchFamily="49" charset="0"/>
                <a:ea typeface="Hasklig" panose="020B0509030403020204" pitchFamily="49" charset="0"/>
              </a:rPr>
              <a:t>"</a:t>
            </a:r>
            <a:r>
              <a:rPr lang="en-US" altLang="en-US" sz="1600" dirty="0" err="1">
                <a:solidFill>
                  <a:srgbClr val="D69D85"/>
                </a:solidFill>
                <a:latin typeface="Hasklig" panose="020B0509030403020204" pitchFamily="49" charset="0"/>
                <a:ea typeface="Hasklig" panose="020B0509030403020204" pitchFamily="49" charset="0"/>
              </a:rPr>
              <a:t>IsLast</a:t>
            </a:r>
            <a:r>
              <a:rPr lang="en-US" altLang="en-US" sz="1600" dirty="0">
                <a:solidFill>
                  <a:srgbClr val="D69D85"/>
                </a:solidFill>
                <a:latin typeface="Hasklig" panose="020B0509030403020204" pitchFamily="49" charset="0"/>
                <a:ea typeface="Hasklig" panose="020B0509030403020204" pitchFamily="49" charset="0"/>
              </a:rPr>
              <a:t>"</a:t>
            </a:r>
            <a:r>
              <a:rPr lang="en-US" altLang="en-US" sz="1600" dirty="0">
                <a:solidFill>
                  <a:srgbClr val="DCDCDC"/>
                </a:solidFill>
                <a:latin typeface="Hasklig" panose="020B0509030403020204" pitchFamily="49" charset="0"/>
                <a:ea typeface="Hasklig" panose="020B0509030403020204" pitchFamily="49" charset="0"/>
              </a:rPr>
              <a:t>, </a:t>
            </a:r>
            <a:r>
              <a:rPr lang="en-US" altLang="en-US" sz="1600" dirty="0">
                <a:solidFill>
                  <a:srgbClr val="569CD6"/>
                </a:solidFill>
                <a:latin typeface="Hasklig" panose="020B0509030403020204" pitchFamily="49" charset="0"/>
                <a:ea typeface="Hasklig" panose="020B0509030403020204" pitchFamily="49" charset="0"/>
              </a:rPr>
              <a:t>true</a:t>
            </a:r>
            <a:r>
              <a:rPr lang="en-US" altLang="en-US" sz="1600" dirty="0">
                <a:solidFill>
                  <a:srgbClr val="DCDCDC"/>
                </a:solidFill>
                <a:latin typeface="Hasklig" panose="020B0509030403020204" pitchFamily="49" charset="0"/>
                <a:ea typeface="Hasklig" panose="020B0509030403020204" pitchFamily="49" charset="0"/>
              </a:rPr>
              <a:t>), </a:t>
            </a:r>
          </a:p>
          <a:p>
            <a:pPr eaLnBrk="0" fontAlgn="base" hangingPunct="0">
              <a:spcBef>
                <a:spcPct val="0"/>
              </a:spcBef>
              <a:spcAft>
                <a:spcPct val="0"/>
              </a:spcAft>
            </a:pPr>
            <a:r>
              <a:rPr lang="en-US" altLang="en-US" sz="1600" dirty="0">
                <a:solidFill>
                  <a:srgbClr val="DCDCDC"/>
                </a:solidFill>
                <a:latin typeface="Hasklig" panose="020B0509030403020204" pitchFamily="49" charset="0"/>
                <a:ea typeface="Hasklig" panose="020B0509030403020204" pitchFamily="49" charset="0"/>
              </a:rPr>
              <a:t>                </a:t>
            </a:r>
            <a:r>
              <a:rPr lang="en-US" altLang="en-US" sz="1600" dirty="0" err="1">
                <a:solidFill>
                  <a:srgbClr val="DCDCAA"/>
                </a:solidFill>
                <a:latin typeface="Hasklig" panose="020B0509030403020204" pitchFamily="49" charset="0"/>
                <a:ea typeface="Hasklig" panose="020B0509030403020204" pitchFamily="49" charset="0"/>
              </a:rPr>
              <a:t>ChildContent</a:t>
            </a:r>
            <a:r>
              <a:rPr lang="en-US" altLang="en-US" sz="1600" dirty="0">
                <a:solidFill>
                  <a:srgbClr val="DCDCDC"/>
                </a:solidFill>
                <a:latin typeface="Hasklig" panose="020B0509030403020204" pitchFamily="49" charset="0"/>
                <a:ea typeface="Hasklig" panose="020B0509030403020204" pitchFamily="49" charset="0"/>
              </a:rPr>
              <a:t>(</a:t>
            </a:r>
            <a:r>
              <a:rPr lang="en-US" altLang="en-US" sz="1600" b="1" dirty="0">
                <a:solidFill>
                  <a:srgbClr val="9CDCFE"/>
                </a:solidFill>
                <a:latin typeface="Hasklig" panose="020B0509030403020204" pitchFamily="49" charset="0"/>
                <a:ea typeface="Hasklig" panose="020B0509030403020204" pitchFamily="49" charset="0"/>
              </a:rPr>
              <a:t>content</a:t>
            </a:r>
            <a:r>
              <a:rPr lang="en-US" altLang="en-US" sz="1600" dirty="0">
                <a:solidFill>
                  <a:srgbClr val="DCDCDC"/>
                </a:solidFill>
                <a:latin typeface="Hasklig" panose="020B0509030403020204" pitchFamily="49" charset="0"/>
                <a:ea typeface="Hasklig" panose="020B0509030403020204" pitchFamily="49" charset="0"/>
              </a:rPr>
              <a:t>) </a:t>
            </a:r>
          </a:p>
          <a:p>
            <a:pPr eaLnBrk="0" fontAlgn="base" hangingPunct="0">
              <a:spcBef>
                <a:spcPct val="0"/>
              </a:spcBef>
              <a:spcAft>
                <a:spcPct val="0"/>
              </a:spcAft>
            </a:pPr>
            <a:r>
              <a:rPr lang="en-US" altLang="en-US" sz="1600" dirty="0">
                <a:solidFill>
                  <a:srgbClr val="DCDCDC"/>
                </a:solidFill>
                <a:latin typeface="Hasklig" panose="020B0509030403020204" pitchFamily="49" charset="0"/>
                <a:ea typeface="Hasklig" panose="020B0509030403020204" pitchFamily="49" charset="0"/>
              </a:rPr>
              <a:t>            ),</a:t>
            </a:r>
            <a:endPar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ChildContent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1" i="0" u="none" strike="noStrike" cap="none" normalizeH="0" baseline="0" dirty="0">
                <a:ln>
                  <a:noFill/>
                </a:ln>
                <a:solidFill>
                  <a:srgbClr val="9CDCFE"/>
                </a:solidFill>
                <a:effectLst/>
                <a:latin typeface="Hasklig" panose="020B0509030403020204" pitchFamily="49" charset="0"/>
                <a:ea typeface="Hasklig" panose="020B0509030403020204" pitchFamily="49" charset="0"/>
              </a:rPr>
              <a:t>content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endParaRPr>
          </a:p>
        </p:txBody>
      </p:sp>
      <p:sp>
        <p:nvSpPr>
          <p:cNvPr id="16" name="Freeform: Shape 15">
            <a:extLst>
              <a:ext uri="{FF2B5EF4-FFF2-40B4-BE49-F238E27FC236}">
                <a16:creationId xmlns:a16="http://schemas.microsoft.com/office/drawing/2014/main" id="{AD3442BE-6FD5-4EB5-BC48-730B5DE64E7D}"/>
              </a:ext>
            </a:extLst>
          </p:cNvPr>
          <p:cNvSpPr/>
          <p:nvPr/>
        </p:nvSpPr>
        <p:spPr bwMode="auto">
          <a:xfrm>
            <a:off x="1500188" y="4297793"/>
            <a:ext cx="4310062" cy="63070"/>
          </a:xfrm>
          <a:custGeom>
            <a:avLst/>
            <a:gdLst>
              <a:gd name="connsiteX0" fmla="*/ 0 w 4310062"/>
              <a:gd name="connsiteY0" fmla="*/ 34495 h 63070"/>
              <a:gd name="connsiteX1" fmla="*/ 109537 w 4310062"/>
              <a:gd name="connsiteY1" fmla="*/ 29732 h 63070"/>
              <a:gd name="connsiteX2" fmla="*/ 171450 w 4310062"/>
              <a:gd name="connsiteY2" fmla="*/ 34495 h 63070"/>
              <a:gd name="connsiteX3" fmla="*/ 366712 w 4310062"/>
              <a:gd name="connsiteY3" fmla="*/ 48782 h 63070"/>
              <a:gd name="connsiteX4" fmla="*/ 657225 w 4310062"/>
              <a:gd name="connsiteY4" fmla="*/ 44020 h 63070"/>
              <a:gd name="connsiteX5" fmla="*/ 723900 w 4310062"/>
              <a:gd name="connsiteY5" fmla="*/ 34495 h 63070"/>
              <a:gd name="connsiteX6" fmla="*/ 866775 w 4310062"/>
              <a:gd name="connsiteY6" fmla="*/ 39257 h 63070"/>
              <a:gd name="connsiteX7" fmla="*/ 1466850 w 4310062"/>
              <a:gd name="connsiteY7" fmla="*/ 48782 h 63070"/>
              <a:gd name="connsiteX8" fmla="*/ 1543050 w 4310062"/>
              <a:gd name="connsiteY8" fmla="*/ 53545 h 63070"/>
              <a:gd name="connsiteX9" fmla="*/ 1585912 w 4310062"/>
              <a:gd name="connsiteY9" fmla="*/ 63070 h 63070"/>
              <a:gd name="connsiteX10" fmla="*/ 1843087 w 4310062"/>
              <a:gd name="connsiteY10" fmla="*/ 58307 h 63070"/>
              <a:gd name="connsiteX11" fmla="*/ 1981200 w 4310062"/>
              <a:gd name="connsiteY11" fmla="*/ 48782 h 63070"/>
              <a:gd name="connsiteX12" fmla="*/ 2014537 w 4310062"/>
              <a:gd name="connsiteY12" fmla="*/ 44020 h 63070"/>
              <a:gd name="connsiteX13" fmla="*/ 2057400 w 4310062"/>
              <a:gd name="connsiteY13" fmla="*/ 29732 h 63070"/>
              <a:gd name="connsiteX14" fmla="*/ 2071687 w 4310062"/>
              <a:gd name="connsiteY14" fmla="*/ 20207 h 63070"/>
              <a:gd name="connsiteX15" fmla="*/ 2128837 w 4310062"/>
              <a:gd name="connsiteY15" fmla="*/ 15445 h 63070"/>
              <a:gd name="connsiteX16" fmla="*/ 2157412 w 4310062"/>
              <a:gd name="connsiteY16" fmla="*/ 5920 h 63070"/>
              <a:gd name="connsiteX17" fmla="*/ 2400300 w 4310062"/>
              <a:gd name="connsiteY17" fmla="*/ 5920 h 63070"/>
              <a:gd name="connsiteX18" fmla="*/ 2452687 w 4310062"/>
              <a:gd name="connsiteY18" fmla="*/ 10682 h 63070"/>
              <a:gd name="connsiteX19" fmla="*/ 2514600 w 4310062"/>
              <a:gd name="connsiteY19" fmla="*/ 20207 h 63070"/>
              <a:gd name="connsiteX20" fmla="*/ 2628900 w 4310062"/>
              <a:gd name="connsiteY20" fmla="*/ 24970 h 63070"/>
              <a:gd name="connsiteX21" fmla="*/ 3039618 w 4310062"/>
              <a:gd name="connsiteY21" fmla="*/ 29637 h 63070"/>
              <a:gd name="connsiteX22" fmla="*/ 3467100 w 4310062"/>
              <a:gd name="connsiteY22" fmla="*/ 34495 h 63070"/>
              <a:gd name="connsiteX23" fmla="*/ 3543300 w 4310062"/>
              <a:gd name="connsiteY23" fmla="*/ 39257 h 63070"/>
              <a:gd name="connsiteX24" fmla="*/ 3624262 w 4310062"/>
              <a:gd name="connsiteY24" fmla="*/ 48782 h 63070"/>
              <a:gd name="connsiteX25" fmla="*/ 4086225 w 4310062"/>
              <a:gd name="connsiteY25" fmla="*/ 44020 h 63070"/>
              <a:gd name="connsiteX26" fmla="*/ 4238625 w 4310062"/>
              <a:gd name="connsiteY26" fmla="*/ 20207 h 63070"/>
              <a:gd name="connsiteX27" fmla="*/ 4267200 w 4310062"/>
              <a:gd name="connsiteY27" fmla="*/ 15445 h 63070"/>
              <a:gd name="connsiteX28" fmla="*/ 4310062 w 4310062"/>
              <a:gd name="connsiteY28" fmla="*/ 5920 h 6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10062" h="63070" extrusionOk="0">
                <a:moveTo>
                  <a:pt x="0" y="34495"/>
                </a:moveTo>
                <a:cubicBezTo>
                  <a:pt x="40605" y="30191"/>
                  <a:pt x="65244" y="28347"/>
                  <a:pt x="109537" y="29732"/>
                </a:cubicBezTo>
                <a:cubicBezTo>
                  <a:pt x="131743" y="30839"/>
                  <a:pt x="148650" y="34351"/>
                  <a:pt x="171450" y="34495"/>
                </a:cubicBezTo>
                <a:cubicBezTo>
                  <a:pt x="333640" y="16897"/>
                  <a:pt x="117517" y="36444"/>
                  <a:pt x="366712" y="48782"/>
                </a:cubicBezTo>
                <a:cubicBezTo>
                  <a:pt x="465229" y="43549"/>
                  <a:pt x="563763" y="50204"/>
                  <a:pt x="657225" y="44020"/>
                </a:cubicBezTo>
                <a:cubicBezTo>
                  <a:pt x="675628" y="46312"/>
                  <a:pt x="702828" y="36536"/>
                  <a:pt x="723900" y="34495"/>
                </a:cubicBezTo>
                <a:cubicBezTo>
                  <a:pt x="774118" y="36245"/>
                  <a:pt x="820241" y="34353"/>
                  <a:pt x="866775" y="39257"/>
                </a:cubicBezTo>
                <a:cubicBezTo>
                  <a:pt x="1066006" y="59738"/>
                  <a:pt x="1308846" y="67073"/>
                  <a:pt x="1466850" y="48782"/>
                </a:cubicBezTo>
                <a:cubicBezTo>
                  <a:pt x="1490416" y="47419"/>
                  <a:pt x="1517179" y="50398"/>
                  <a:pt x="1543050" y="53545"/>
                </a:cubicBezTo>
                <a:cubicBezTo>
                  <a:pt x="1559246" y="54610"/>
                  <a:pt x="1573240" y="65131"/>
                  <a:pt x="1585912" y="63070"/>
                </a:cubicBezTo>
                <a:cubicBezTo>
                  <a:pt x="1696707" y="53145"/>
                  <a:pt x="1730185" y="69365"/>
                  <a:pt x="1843087" y="58307"/>
                </a:cubicBezTo>
                <a:cubicBezTo>
                  <a:pt x="1885974" y="56113"/>
                  <a:pt x="1924106" y="52360"/>
                  <a:pt x="1981200" y="48782"/>
                </a:cubicBezTo>
                <a:cubicBezTo>
                  <a:pt x="1992540" y="46033"/>
                  <a:pt x="2004098" y="47505"/>
                  <a:pt x="2014537" y="44020"/>
                </a:cubicBezTo>
                <a:cubicBezTo>
                  <a:pt x="2028533" y="40205"/>
                  <a:pt x="2043674" y="40542"/>
                  <a:pt x="2057400" y="29732"/>
                </a:cubicBezTo>
                <a:cubicBezTo>
                  <a:pt x="2062042" y="26507"/>
                  <a:pt x="2065338" y="21747"/>
                  <a:pt x="2071687" y="20207"/>
                </a:cubicBezTo>
                <a:cubicBezTo>
                  <a:pt x="2091891" y="13660"/>
                  <a:pt x="2106352" y="13901"/>
                  <a:pt x="2128837" y="15445"/>
                </a:cubicBezTo>
                <a:cubicBezTo>
                  <a:pt x="2140420" y="12095"/>
                  <a:pt x="2149620" y="7807"/>
                  <a:pt x="2157412" y="5920"/>
                </a:cubicBezTo>
                <a:cubicBezTo>
                  <a:pt x="2222736" y="-6851"/>
                  <a:pt x="2387025" y="5971"/>
                  <a:pt x="2400300" y="5920"/>
                </a:cubicBezTo>
                <a:cubicBezTo>
                  <a:pt x="2417604" y="8676"/>
                  <a:pt x="2432114" y="10703"/>
                  <a:pt x="2452687" y="10682"/>
                </a:cubicBezTo>
                <a:cubicBezTo>
                  <a:pt x="2473279" y="9432"/>
                  <a:pt x="2495339" y="19381"/>
                  <a:pt x="2514600" y="20207"/>
                </a:cubicBezTo>
                <a:cubicBezTo>
                  <a:pt x="2556521" y="25351"/>
                  <a:pt x="2591466" y="17482"/>
                  <a:pt x="2628900" y="24970"/>
                </a:cubicBezTo>
                <a:cubicBezTo>
                  <a:pt x="2818441" y="8416"/>
                  <a:pt x="2872535" y="46736"/>
                  <a:pt x="3039618" y="29637"/>
                </a:cubicBezTo>
                <a:cubicBezTo>
                  <a:pt x="3206701" y="12538"/>
                  <a:pt x="3284174" y="20604"/>
                  <a:pt x="3467100" y="34495"/>
                </a:cubicBezTo>
                <a:cubicBezTo>
                  <a:pt x="3493018" y="36807"/>
                  <a:pt x="3515206" y="40046"/>
                  <a:pt x="3543300" y="39257"/>
                </a:cubicBezTo>
                <a:cubicBezTo>
                  <a:pt x="3569131" y="37227"/>
                  <a:pt x="3596671" y="50152"/>
                  <a:pt x="3624262" y="48782"/>
                </a:cubicBezTo>
                <a:cubicBezTo>
                  <a:pt x="3787338" y="43515"/>
                  <a:pt x="3966523" y="55778"/>
                  <a:pt x="4086225" y="44020"/>
                </a:cubicBezTo>
                <a:cubicBezTo>
                  <a:pt x="4158931" y="-1773"/>
                  <a:pt x="4062168" y="46336"/>
                  <a:pt x="4238625" y="20207"/>
                </a:cubicBezTo>
                <a:cubicBezTo>
                  <a:pt x="4249890" y="17736"/>
                  <a:pt x="4258064" y="18031"/>
                  <a:pt x="4267200" y="15445"/>
                </a:cubicBezTo>
                <a:cubicBezTo>
                  <a:pt x="4313177" y="3285"/>
                  <a:pt x="4286736" y="8981"/>
                  <a:pt x="4310062" y="5920"/>
                </a:cubicBezTo>
              </a:path>
            </a:pathLst>
          </a:custGeom>
          <a:noFill/>
          <a:ln w="38100">
            <a:solidFill>
              <a:srgbClr val="C00000">
                <a:alpha val="80000"/>
              </a:srgbClr>
            </a:solidFill>
            <a:headEnd type="none" w="med" len="med"/>
            <a:tailEnd type="none" w="med" len="med"/>
            <a:extLst>
              <a:ext uri="{C807C97D-BFC1-408E-A445-0C87EB9F89A2}">
                <ask:lineSketchStyleProps xmlns:ask="http://schemas.microsoft.com/office/drawing/2018/sketchyshapes" sd="2118456672">
                  <a:custGeom>
                    <a:avLst/>
                    <a:gdLst>
                      <a:gd name="connsiteX0" fmla="*/ 0 w 4310062"/>
                      <a:gd name="connsiteY0" fmla="*/ 34495 h 63070"/>
                      <a:gd name="connsiteX1" fmla="*/ 109537 w 4310062"/>
                      <a:gd name="connsiteY1" fmla="*/ 29732 h 63070"/>
                      <a:gd name="connsiteX2" fmla="*/ 171450 w 4310062"/>
                      <a:gd name="connsiteY2" fmla="*/ 34495 h 63070"/>
                      <a:gd name="connsiteX3" fmla="*/ 366712 w 4310062"/>
                      <a:gd name="connsiteY3" fmla="*/ 48782 h 63070"/>
                      <a:gd name="connsiteX4" fmla="*/ 657225 w 4310062"/>
                      <a:gd name="connsiteY4" fmla="*/ 44020 h 63070"/>
                      <a:gd name="connsiteX5" fmla="*/ 723900 w 4310062"/>
                      <a:gd name="connsiteY5" fmla="*/ 34495 h 63070"/>
                      <a:gd name="connsiteX6" fmla="*/ 866775 w 4310062"/>
                      <a:gd name="connsiteY6" fmla="*/ 39257 h 63070"/>
                      <a:gd name="connsiteX7" fmla="*/ 1466850 w 4310062"/>
                      <a:gd name="connsiteY7" fmla="*/ 48782 h 63070"/>
                      <a:gd name="connsiteX8" fmla="*/ 1543050 w 4310062"/>
                      <a:gd name="connsiteY8" fmla="*/ 53545 h 63070"/>
                      <a:gd name="connsiteX9" fmla="*/ 1585912 w 4310062"/>
                      <a:gd name="connsiteY9" fmla="*/ 63070 h 63070"/>
                      <a:gd name="connsiteX10" fmla="*/ 1843087 w 4310062"/>
                      <a:gd name="connsiteY10" fmla="*/ 58307 h 63070"/>
                      <a:gd name="connsiteX11" fmla="*/ 1981200 w 4310062"/>
                      <a:gd name="connsiteY11" fmla="*/ 48782 h 63070"/>
                      <a:gd name="connsiteX12" fmla="*/ 2014537 w 4310062"/>
                      <a:gd name="connsiteY12" fmla="*/ 44020 h 63070"/>
                      <a:gd name="connsiteX13" fmla="*/ 2057400 w 4310062"/>
                      <a:gd name="connsiteY13" fmla="*/ 29732 h 63070"/>
                      <a:gd name="connsiteX14" fmla="*/ 2071687 w 4310062"/>
                      <a:gd name="connsiteY14" fmla="*/ 20207 h 63070"/>
                      <a:gd name="connsiteX15" fmla="*/ 2128837 w 4310062"/>
                      <a:gd name="connsiteY15" fmla="*/ 15445 h 63070"/>
                      <a:gd name="connsiteX16" fmla="*/ 2157412 w 4310062"/>
                      <a:gd name="connsiteY16" fmla="*/ 5920 h 63070"/>
                      <a:gd name="connsiteX17" fmla="*/ 2400300 w 4310062"/>
                      <a:gd name="connsiteY17" fmla="*/ 5920 h 63070"/>
                      <a:gd name="connsiteX18" fmla="*/ 2452687 w 4310062"/>
                      <a:gd name="connsiteY18" fmla="*/ 10682 h 63070"/>
                      <a:gd name="connsiteX19" fmla="*/ 2514600 w 4310062"/>
                      <a:gd name="connsiteY19" fmla="*/ 20207 h 63070"/>
                      <a:gd name="connsiteX20" fmla="*/ 2628900 w 4310062"/>
                      <a:gd name="connsiteY20" fmla="*/ 24970 h 63070"/>
                      <a:gd name="connsiteX21" fmla="*/ 3467100 w 4310062"/>
                      <a:gd name="connsiteY21" fmla="*/ 34495 h 63070"/>
                      <a:gd name="connsiteX22" fmla="*/ 3543300 w 4310062"/>
                      <a:gd name="connsiteY22" fmla="*/ 39257 h 63070"/>
                      <a:gd name="connsiteX23" fmla="*/ 3624262 w 4310062"/>
                      <a:gd name="connsiteY23" fmla="*/ 48782 h 63070"/>
                      <a:gd name="connsiteX24" fmla="*/ 4086225 w 4310062"/>
                      <a:gd name="connsiteY24" fmla="*/ 44020 h 63070"/>
                      <a:gd name="connsiteX25" fmla="*/ 4238625 w 4310062"/>
                      <a:gd name="connsiteY25" fmla="*/ 20207 h 63070"/>
                      <a:gd name="connsiteX26" fmla="*/ 4267200 w 4310062"/>
                      <a:gd name="connsiteY26" fmla="*/ 15445 h 63070"/>
                      <a:gd name="connsiteX27" fmla="*/ 4310062 w 4310062"/>
                      <a:gd name="connsiteY27" fmla="*/ 5920 h 6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10062" h="63070">
                        <a:moveTo>
                          <a:pt x="0" y="34495"/>
                        </a:moveTo>
                        <a:cubicBezTo>
                          <a:pt x="36512" y="32907"/>
                          <a:pt x="72990" y="29732"/>
                          <a:pt x="109537" y="29732"/>
                        </a:cubicBezTo>
                        <a:cubicBezTo>
                          <a:pt x="130236" y="29732"/>
                          <a:pt x="150797" y="33118"/>
                          <a:pt x="171450" y="34495"/>
                        </a:cubicBezTo>
                        <a:cubicBezTo>
                          <a:pt x="346680" y="46177"/>
                          <a:pt x="146131" y="30400"/>
                          <a:pt x="366712" y="48782"/>
                        </a:cubicBezTo>
                        <a:cubicBezTo>
                          <a:pt x="463550" y="47195"/>
                          <a:pt x="560452" y="47891"/>
                          <a:pt x="657225" y="44020"/>
                        </a:cubicBezTo>
                        <a:cubicBezTo>
                          <a:pt x="679658" y="43123"/>
                          <a:pt x="701455" y="35005"/>
                          <a:pt x="723900" y="34495"/>
                        </a:cubicBezTo>
                        <a:cubicBezTo>
                          <a:pt x="771539" y="33412"/>
                          <a:pt x="819132" y="38341"/>
                          <a:pt x="866775" y="39257"/>
                        </a:cubicBezTo>
                        <a:lnTo>
                          <a:pt x="1466850" y="48782"/>
                        </a:lnTo>
                        <a:cubicBezTo>
                          <a:pt x="1492250" y="50370"/>
                          <a:pt x="1517782" y="50513"/>
                          <a:pt x="1543050" y="53545"/>
                        </a:cubicBezTo>
                        <a:cubicBezTo>
                          <a:pt x="1557582" y="55289"/>
                          <a:pt x="1571278" y="62838"/>
                          <a:pt x="1585912" y="63070"/>
                        </a:cubicBezTo>
                        <a:lnTo>
                          <a:pt x="1843087" y="58307"/>
                        </a:lnTo>
                        <a:lnTo>
                          <a:pt x="1981200" y="48782"/>
                        </a:lnTo>
                        <a:cubicBezTo>
                          <a:pt x="1992386" y="47850"/>
                          <a:pt x="2003647" y="46742"/>
                          <a:pt x="2014537" y="44020"/>
                        </a:cubicBezTo>
                        <a:cubicBezTo>
                          <a:pt x="2029148" y="40367"/>
                          <a:pt x="2044869" y="38086"/>
                          <a:pt x="2057400" y="29732"/>
                        </a:cubicBezTo>
                        <a:cubicBezTo>
                          <a:pt x="2062162" y="26557"/>
                          <a:pt x="2066074" y="21329"/>
                          <a:pt x="2071687" y="20207"/>
                        </a:cubicBezTo>
                        <a:cubicBezTo>
                          <a:pt x="2090432" y="16458"/>
                          <a:pt x="2109787" y="17032"/>
                          <a:pt x="2128837" y="15445"/>
                        </a:cubicBezTo>
                        <a:cubicBezTo>
                          <a:pt x="2138362" y="12270"/>
                          <a:pt x="2147567" y="7889"/>
                          <a:pt x="2157412" y="5920"/>
                        </a:cubicBezTo>
                        <a:cubicBezTo>
                          <a:pt x="2223215" y="-7241"/>
                          <a:pt x="2387002" y="5603"/>
                          <a:pt x="2400300" y="5920"/>
                        </a:cubicBezTo>
                        <a:cubicBezTo>
                          <a:pt x="2417762" y="7507"/>
                          <a:pt x="2435288" y="8507"/>
                          <a:pt x="2452687" y="10682"/>
                        </a:cubicBezTo>
                        <a:cubicBezTo>
                          <a:pt x="2473406" y="13272"/>
                          <a:pt x="2493788" y="18519"/>
                          <a:pt x="2514600" y="20207"/>
                        </a:cubicBezTo>
                        <a:cubicBezTo>
                          <a:pt x="2552608" y="23289"/>
                          <a:pt x="2590771" y="24398"/>
                          <a:pt x="2628900" y="24970"/>
                        </a:cubicBezTo>
                        <a:lnTo>
                          <a:pt x="3467100" y="34495"/>
                        </a:lnTo>
                        <a:cubicBezTo>
                          <a:pt x="3492500" y="36082"/>
                          <a:pt x="3517955" y="36953"/>
                          <a:pt x="3543300" y="39257"/>
                        </a:cubicBezTo>
                        <a:cubicBezTo>
                          <a:pt x="3570362" y="41717"/>
                          <a:pt x="3597090" y="48544"/>
                          <a:pt x="3624262" y="48782"/>
                        </a:cubicBezTo>
                        <a:lnTo>
                          <a:pt x="4086225" y="44020"/>
                        </a:lnTo>
                        <a:cubicBezTo>
                          <a:pt x="4156546" y="15891"/>
                          <a:pt x="4068917" y="48489"/>
                          <a:pt x="4238625" y="20207"/>
                        </a:cubicBezTo>
                        <a:cubicBezTo>
                          <a:pt x="4248150" y="18620"/>
                          <a:pt x="4257791" y="17616"/>
                          <a:pt x="4267200" y="15445"/>
                        </a:cubicBezTo>
                        <a:cubicBezTo>
                          <a:pt x="4312256" y="5048"/>
                          <a:pt x="4286599" y="5920"/>
                          <a:pt x="4310062" y="5920"/>
                        </a:cubicBezTo>
                      </a:path>
                    </a:pathLst>
                  </a:cu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85DCBAD-19F6-459A-93AC-D767FDC2209A}"/>
              </a:ext>
            </a:extLst>
          </p:cNvPr>
          <p:cNvSpPr/>
          <p:nvPr/>
        </p:nvSpPr>
        <p:spPr bwMode="auto">
          <a:xfrm>
            <a:off x="1500188" y="3551668"/>
            <a:ext cx="2957512" cy="63070"/>
          </a:xfrm>
          <a:custGeom>
            <a:avLst/>
            <a:gdLst>
              <a:gd name="connsiteX0" fmla="*/ 0 w 2957512"/>
              <a:gd name="connsiteY0" fmla="*/ 34495 h 63070"/>
              <a:gd name="connsiteX1" fmla="*/ 75162 w 2957512"/>
              <a:gd name="connsiteY1" fmla="*/ 29732 h 63070"/>
              <a:gd name="connsiteX2" fmla="*/ 117646 w 2957512"/>
              <a:gd name="connsiteY2" fmla="*/ 34495 h 63070"/>
              <a:gd name="connsiteX3" fmla="*/ 251633 w 2957512"/>
              <a:gd name="connsiteY3" fmla="*/ 48782 h 63070"/>
              <a:gd name="connsiteX4" fmla="*/ 450979 w 2957512"/>
              <a:gd name="connsiteY4" fmla="*/ 44020 h 63070"/>
              <a:gd name="connsiteX5" fmla="*/ 496731 w 2957512"/>
              <a:gd name="connsiteY5" fmla="*/ 34495 h 63070"/>
              <a:gd name="connsiteX6" fmla="*/ 594770 w 2957512"/>
              <a:gd name="connsiteY6" fmla="*/ 39257 h 63070"/>
              <a:gd name="connsiteX7" fmla="*/ 1006534 w 2957512"/>
              <a:gd name="connsiteY7" fmla="*/ 48782 h 63070"/>
              <a:gd name="connsiteX8" fmla="*/ 1058822 w 2957512"/>
              <a:gd name="connsiteY8" fmla="*/ 53545 h 63070"/>
              <a:gd name="connsiteX9" fmla="*/ 1088233 w 2957512"/>
              <a:gd name="connsiteY9" fmla="*/ 63070 h 63070"/>
              <a:gd name="connsiteX10" fmla="*/ 1264703 w 2957512"/>
              <a:gd name="connsiteY10" fmla="*/ 58307 h 63070"/>
              <a:gd name="connsiteX11" fmla="*/ 1359475 w 2957512"/>
              <a:gd name="connsiteY11" fmla="*/ 48782 h 63070"/>
              <a:gd name="connsiteX12" fmla="*/ 1382350 w 2957512"/>
              <a:gd name="connsiteY12" fmla="*/ 44020 h 63070"/>
              <a:gd name="connsiteX13" fmla="*/ 1411762 w 2957512"/>
              <a:gd name="connsiteY13" fmla="*/ 29732 h 63070"/>
              <a:gd name="connsiteX14" fmla="*/ 1421566 w 2957512"/>
              <a:gd name="connsiteY14" fmla="*/ 20207 h 63070"/>
              <a:gd name="connsiteX15" fmla="*/ 1460781 w 2957512"/>
              <a:gd name="connsiteY15" fmla="*/ 15445 h 63070"/>
              <a:gd name="connsiteX16" fmla="*/ 1480389 w 2957512"/>
              <a:gd name="connsiteY16" fmla="*/ 5920 h 63070"/>
              <a:gd name="connsiteX17" fmla="*/ 1647056 w 2957512"/>
              <a:gd name="connsiteY17" fmla="*/ 5920 h 63070"/>
              <a:gd name="connsiteX18" fmla="*/ 1683003 w 2957512"/>
              <a:gd name="connsiteY18" fmla="*/ 10682 h 63070"/>
              <a:gd name="connsiteX19" fmla="*/ 1725487 w 2957512"/>
              <a:gd name="connsiteY19" fmla="*/ 20207 h 63070"/>
              <a:gd name="connsiteX20" fmla="*/ 1803919 w 2957512"/>
              <a:gd name="connsiteY20" fmla="*/ 24970 h 63070"/>
              <a:gd name="connsiteX21" fmla="*/ 2379081 w 2957512"/>
              <a:gd name="connsiteY21" fmla="*/ 34495 h 63070"/>
              <a:gd name="connsiteX22" fmla="*/ 2431369 w 2957512"/>
              <a:gd name="connsiteY22" fmla="*/ 39257 h 63070"/>
              <a:gd name="connsiteX23" fmla="*/ 2486924 w 2957512"/>
              <a:gd name="connsiteY23" fmla="*/ 48782 h 63070"/>
              <a:gd name="connsiteX24" fmla="*/ 2803917 w 2957512"/>
              <a:gd name="connsiteY24" fmla="*/ 44020 h 63070"/>
              <a:gd name="connsiteX25" fmla="*/ 2908492 w 2957512"/>
              <a:gd name="connsiteY25" fmla="*/ 20207 h 63070"/>
              <a:gd name="connsiteX26" fmla="*/ 2928100 w 2957512"/>
              <a:gd name="connsiteY26" fmla="*/ 15445 h 63070"/>
              <a:gd name="connsiteX27" fmla="*/ 2957512 w 2957512"/>
              <a:gd name="connsiteY27" fmla="*/ 5920 h 6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57512" h="63070" extrusionOk="0">
                <a:moveTo>
                  <a:pt x="0" y="34495"/>
                </a:moveTo>
                <a:cubicBezTo>
                  <a:pt x="30154" y="29522"/>
                  <a:pt x="47716" y="29309"/>
                  <a:pt x="75162" y="29732"/>
                </a:cubicBezTo>
                <a:cubicBezTo>
                  <a:pt x="92058" y="31709"/>
                  <a:pt x="102042" y="33941"/>
                  <a:pt x="117646" y="34495"/>
                </a:cubicBezTo>
                <a:cubicBezTo>
                  <a:pt x="236291" y="42593"/>
                  <a:pt x="77687" y="35171"/>
                  <a:pt x="251633" y="48782"/>
                </a:cubicBezTo>
                <a:cubicBezTo>
                  <a:pt x="320937" y="40996"/>
                  <a:pt x="391864" y="52983"/>
                  <a:pt x="450979" y="44020"/>
                </a:cubicBezTo>
                <a:cubicBezTo>
                  <a:pt x="465472" y="43836"/>
                  <a:pt x="482269" y="36054"/>
                  <a:pt x="496731" y="34495"/>
                </a:cubicBezTo>
                <a:cubicBezTo>
                  <a:pt x="532488" y="36782"/>
                  <a:pt x="562371" y="37286"/>
                  <a:pt x="594770" y="39257"/>
                </a:cubicBezTo>
                <a:cubicBezTo>
                  <a:pt x="792055" y="48155"/>
                  <a:pt x="859645" y="26813"/>
                  <a:pt x="1006534" y="48782"/>
                </a:cubicBezTo>
                <a:cubicBezTo>
                  <a:pt x="1023682" y="49918"/>
                  <a:pt x="1041066" y="50433"/>
                  <a:pt x="1058822" y="53545"/>
                </a:cubicBezTo>
                <a:cubicBezTo>
                  <a:pt x="1070823" y="54461"/>
                  <a:pt x="1078658" y="63383"/>
                  <a:pt x="1088233" y="63070"/>
                </a:cubicBezTo>
                <a:cubicBezTo>
                  <a:pt x="1142009" y="55956"/>
                  <a:pt x="1213194" y="51611"/>
                  <a:pt x="1264703" y="58307"/>
                </a:cubicBezTo>
                <a:cubicBezTo>
                  <a:pt x="1307503" y="54080"/>
                  <a:pt x="1326696" y="52117"/>
                  <a:pt x="1359475" y="48782"/>
                </a:cubicBezTo>
                <a:cubicBezTo>
                  <a:pt x="1367278" y="46341"/>
                  <a:pt x="1375274" y="47410"/>
                  <a:pt x="1382350" y="44020"/>
                </a:cubicBezTo>
                <a:cubicBezTo>
                  <a:pt x="1390134" y="39775"/>
                  <a:pt x="1402503" y="39444"/>
                  <a:pt x="1411762" y="29732"/>
                </a:cubicBezTo>
                <a:cubicBezTo>
                  <a:pt x="1414388" y="26291"/>
                  <a:pt x="1417524" y="21437"/>
                  <a:pt x="1421566" y="20207"/>
                </a:cubicBezTo>
                <a:cubicBezTo>
                  <a:pt x="1435055" y="15256"/>
                  <a:pt x="1446745" y="16153"/>
                  <a:pt x="1460781" y="15445"/>
                </a:cubicBezTo>
                <a:cubicBezTo>
                  <a:pt x="1467920" y="12219"/>
                  <a:pt x="1474539" y="7853"/>
                  <a:pt x="1480389" y="5920"/>
                </a:cubicBezTo>
                <a:cubicBezTo>
                  <a:pt x="1524747" y="-6594"/>
                  <a:pt x="1638014" y="6917"/>
                  <a:pt x="1647056" y="5920"/>
                </a:cubicBezTo>
                <a:cubicBezTo>
                  <a:pt x="1658801" y="9265"/>
                  <a:pt x="1670363" y="8992"/>
                  <a:pt x="1683003" y="10682"/>
                </a:cubicBezTo>
                <a:cubicBezTo>
                  <a:pt x="1697182" y="12086"/>
                  <a:pt x="1714318" y="20249"/>
                  <a:pt x="1725487" y="20207"/>
                </a:cubicBezTo>
                <a:cubicBezTo>
                  <a:pt x="1755286" y="25248"/>
                  <a:pt x="1778220" y="19767"/>
                  <a:pt x="1803919" y="24970"/>
                </a:cubicBezTo>
                <a:cubicBezTo>
                  <a:pt x="2090079" y="41050"/>
                  <a:pt x="2155209" y="51142"/>
                  <a:pt x="2379081" y="34495"/>
                </a:cubicBezTo>
                <a:cubicBezTo>
                  <a:pt x="2395089" y="35770"/>
                  <a:pt x="2412076" y="39579"/>
                  <a:pt x="2431369" y="39257"/>
                </a:cubicBezTo>
                <a:cubicBezTo>
                  <a:pt x="2450378" y="37958"/>
                  <a:pt x="2467855" y="48608"/>
                  <a:pt x="2486924" y="48782"/>
                </a:cubicBezTo>
                <a:cubicBezTo>
                  <a:pt x="2562751" y="45813"/>
                  <a:pt x="2695125" y="48024"/>
                  <a:pt x="2803917" y="44020"/>
                </a:cubicBezTo>
                <a:cubicBezTo>
                  <a:pt x="2841629" y="20841"/>
                  <a:pt x="2793421" y="60785"/>
                  <a:pt x="2908492" y="20207"/>
                </a:cubicBezTo>
                <a:cubicBezTo>
                  <a:pt x="2915366" y="17216"/>
                  <a:pt x="2922224" y="17961"/>
                  <a:pt x="2928100" y="15445"/>
                </a:cubicBezTo>
                <a:cubicBezTo>
                  <a:pt x="2959335" y="8405"/>
                  <a:pt x="2940694" y="5261"/>
                  <a:pt x="2957512" y="5920"/>
                </a:cubicBezTo>
              </a:path>
            </a:pathLst>
          </a:custGeom>
          <a:noFill/>
          <a:ln w="38100">
            <a:solidFill>
              <a:srgbClr val="C00000">
                <a:alpha val="80000"/>
              </a:srgbClr>
            </a:solidFill>
            <a:headEnd type="none" w="med" len="med"/>
            <a:tailEnd type="none" w="med" len="med"/>
            <a:extLst>
              <a:ext uri="{C807C97D-BFC1-408E-A445-0C87EB9F89A2}">
                <ask:lineSketchStyleProps xmlns:ask="http://schemas.microsoft.com/office/drawing/2018/sketchyshapes" sd="2118456672">
                  <a:custGeom>
                    <a:avLst/>
                    <a:gdLst>
                      <a:gd name="connsiteX0" fmla="*/ 0 w 4310062"/>
                      <a:gd name="connsiteY0" fmla="*/ 34495 h 63070"/>
                      <a:gd name="connsiteX1" fmla="*/ 109537 w 4310062"/>
                      <a:gd name="connsiteY1" fmla="*/ 29732 h 63070"/>
                      <a:gd name="connsiteX2" fmla="*/ 171450 w 4310062"/>
                      <a:gd name="connsiteY2" fmla="*/ 34495 h 63070"/>
                      <a:gd name="connsiteX3" fmla="*/ 366712 w 4310062"/>
                      <a:gd name="connsiteY3" fmla="*/ 48782 h 63070"/>
                      <a:gd name="connsiteX4" fmla="*/ 657225 w 4310062"/>
                      <a:gd name="connsiteY4" fmla="*/ 44020 h 63070"/>
                      <a:gd name="connsiteX5" fmla="*/ 723900 w 4310062"/>
                      <a:gd name="connsiteY5" fmla="*/ 34495 h 63070"/>
                      <a:gd name="connsiteX6" fmla="*/ 866775 w 4310062"/>
                      <a:gd name="connsiteY6" fmla="*/ 39257 h 63070"/>
                      <a:gd name="connsiteX7" fmla="*/ 1466850 w 4310062"/>
                      <a:gd name="connsiteY7" fmla="*/ 48782 h 63070"/>
                      <a:gd name="connsiteX8" fmla="*/ 1543050 w 4310062"/>
                      <a:gd name="connsiteY8" fmla="*/ 53545 h 63070"/>
                      <a:gd name="connsiteX9" fmla="*/ 1585912 w 4310062"/>
                      <a:gd name="connsiteY9" fmla="*/ 63070 h 63070"/>
                      <a:gd name="connsiteX10" fmla="*/ 1843087 w 4310062"/>
                      <a:gd name="connsiteY10" fmla="*/ 58307 h 63070"/>
                      <a:gd name="connsiteX11" fmla="*/ 1981200 w 4310062"/>
                      <a:gd name="connsiteY11" fmla="*/ 48782 h 63070"/>
                      <a:gd name="connsiteX12" fmla="*/ 2014537 w 4310062"/>
                      <a:gd name="connsiteY12" fmla="*/ 44020 h 63070"/>
                      <a:gd name="connsiteX13" fmla="*/ 2057400 w 4310062"/>
                      <a:gd name="connsiteY13" fmla="*/ 29732 h 63070"/>
                      <a:gd name="connsiteX14" fmla="*/ 2071687 w 4310062"/>
                      <a:gd name="connsiteY14" fmla="*/ 20207 h 63070"/>
                      <a:gd name="connsiteX15" fmla="*/ 2128837 w 4310062"/>
                      <a:gd name="connsiteY15" fmla="*/ 15445 h 63070"/>
                      <a:gd name="connsiteX16" fmla="*/ 2157412 w 4310062"/>
                      <a:gd name="connsiteY16" fmla="*/ 5920 h 63070"/>
                      <a:gd name="connsiteX17" fmla="*/ 2400300 w 4310062"/>
                      <a:gd name="connsiteY17" fmla="*/ 5920 h 63070"/>
                      <a:gd name="connsiteX18" fmla="*/ 2452687 w 4310062"/>
                      <a:gd name="connsiteY18" fmla="*/ 10682 h 63070"/>
                      <a:gd name="connsiteX19" fmla="*/ 2514600 w 4310062"/>
                      <a:gd name="connsiteY19" fmla="*/ 20207 h 63070"/>
                      <a:gd name="connsiteX20" fmla="*/ 2628900 w 4310062"/>
                      <a:gd name="connsiteY20" fmla="*/ 24970 h 63070"/>
                      <a:gd name="connsiteX21" fmla="*/ 3467100 w 4310062"/>
                      <a:gd name="connsiteY21" fmla="*/ 34495 h 63070"/>
                      <a:gd name="connsiteX22" fmla="*/ 3543300 w 4310062"/>
                      <a:gd name="connsiteY22" fmla="*/ 39257 h 63070"/>
                      <a:gd name="connsiteX23" fmla="*/ 3624262 w 4310062"/>
                      <a:gd name="connsiteY23" fmla="*/ 48782 h 63070"/>
                      <a:gd name="connsiteX24" fmla="*/ 4086225 w 4310062"/>
                      <a:gd name="connsiteY24" fmla="*/ 44020 h 63070"/>
                      <a:gd name="connsiteX25" fmla="*/ 4238625 w 4310062"/>
                      <a:gd name="connsiteY25" fmla="*/ 20207 h 63070"/>
                      <a:gd name="connsiteX26" fmla="*/ 4267200 w 4310062"/>
                      <a:gd name="connsiteY26" fmla="*/ 15445 h 63070"/>
                      <a:gd name="connsiteX27" fmla="*/ 4310062 w 4310062"/>
                      <a:gd name="connsiteY27" fmla="*/ 5920 h 6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10062" h="63070">
                        <a:moveTo>
                          <a:pt x="0" y="34495"/>
                        </a:moveTo>
                        <a:cubicBezTo>
                          <a:pt x="36512" y="32907"/>
                          <a:pt x="72990" y="29732"/>
                          <a:pt x="109537" y="29732"/>
                        </a:cubicBezTo>
                        <a:cubicBezTo>
                          <a:pt x="130236" y="29732"/>
                          <a:pt x="150797" y="33118"/>
                          <a:pt x="171450" y="34495"/>
                        </a:cubicBezTo>
                        <a:cubicBezTo>
                          <a:pt x="346680" y="46177"/>
                          <a:pt x="146131" y="30400"/>
                          <a:pt x="366712" y="48782"/>
                        </a:cubicBezTo>
                        <a:cubicBezTo>
                          <a:pt x="463550" y="47195"/>
                          <a:pt x="560452" y="47891"/>
                          <a:pt x="657225" y="44020"/>
                        </a:cubicBezTo>
                        <a:cubicBezTo>
                          <a:pt x="679658" y="43123"/>
                          <a:pt x="701455" y="35005"/>
                          <a:pt x="723900" y="34495"/>
                        </a:cubicBezTo>
                        <a:cubicBezTo>
                          <a:pt x="771539" y="33412"/>
                          <a:pt x="819132" y="38341"/>
                          <a:pt x="866775" y="39257"/>
                        </a:cubicBezTo>
                        <a:lnTo>
                          <a:pt x="1466850" y="48782"/>
                        </a:lnTo>
                        <a:cubicBezTo>
                          <a:pt x="1492250" y="50370"/>
                          <a:pt x="1517782" y="50513"/>
                          <a:pt x="1543050" y="53545"/>
                        </a:cubicBezTo>
                        <a:cubicBezTo>
                          <a:pt x="1557582" y="55289"/>
                          <a:pt x="1571278" y="62838"/>
                          <a:pt x="1585912" y="63070"/>
                        </a:cubicBezTo>
                        <a:lnTo>
                          <a:pt x="1843087" y="58307"/>
                        </a:lnTo>
                        <a:lnTo>
                          <a:pt x="1981200" y="48782"/>
                        </a:lnTo>
                        <a:cubicBezTo>
                          <a:pt x="1992386" y="47850"/>
                          <a:pt x="2003647" y="46742"/>
                          <a:pt x="2014537" y="44020"/>
                        </a:cubicBezTo>
                        <a:cubicBezTo>
                          <a:pt x="2029148" y="40367"/>
                          <a:pt x="2044869" y="38086"/>
                          <a:pt x="2057400" y="29732"/>
                        </a:cubicBezTo>
                        <a:cubicBezTo>
                          <a:pt x="2062162" y="26557"/>
                          <a:pt x="2066074" y="21329"/>
                          <a:pt x="2071687" y="20207"/>
                        </a:cubicBezTo>
                        <a:cubicBezTo>
                          <a:pt x="2090432" y="16458"/>
                          <a:pt x="2109787" y="17032"/>
                          <a:pt x="2128837" y="15445"/>
                        </a:cubicBezTo>
                        <a:cubicBezTo>
                          <a:pt x="2138362" y="12270"/>
                          <a:pt x="2147567" y="7889"/>
                          <a:pt x="2157412" y="5920"/>
                        </a:cubicBezTo>
                        <a:cubicBezTo>
                          <a:pt x="2223215" y="-7241"/>
                          <a:pt x="2387002" y="5603"/>
                          <a:pt x="2400300" y="5920"/>
                        </a:cubicBezTo>
                        <a:cubicBezTo>
                          <a:pt x="2417762" y="7507"/>
                          <a:pt x="2435288" y="8507"/>
                          <a:pt x="2452687" y="10682"/>
                        </a:cubicBezTo>
                        <a:cubicBezTo>
                          <a:pt x="2473406" y="13272"/>
                          <a:pt x="2493788" y="18519"/>
                          <a:pt x="2514600" y="20207"/>
                        </a:cubicBezTo>
                        <a:cubicBezTo>
                          <a:pt x="2552608" y="23289"/>
                          <a:pt x="2590771" y="24398"/>
                          <a:pt x="2628900" y="24970"/>
                        </a:cubicBezTo>
                        <a:lnTo>
                          <a:pt x="3467100" y="34495"/>
                        </a:lnTo>
                        <a:cubicBezTo>
                          <a:pt x="3492500" y="36082"/>
                          <a:pt x="3517955" y="36953"/>
                          <a:pt x="3543300" y="39257"/>
                        </a:cubicBezTo>
                        <a:cubicBezTo>
                          <a:pt x="3570362" y="41717"/>
                          <a:pt x="3597090" y="48544"/>
                          <a:pt x="3624262" y="48782"/>
                        </a:cubicBezTo>
                        <a:lnTo>
                          <a:pt x="4086225" y="44020"/>
                        </a:lnTo>
                        <a:cubicBezTo>
                          <a:pt x="4156546" y="15891"/>
                          <a:pt x="4068917" y="48489"/>
                          <a:pt x="4238625" y="20207"/>
                        </a:cubicBezTo>
                        <a:cubicBezTo>
                          <a:pt x="4248150" y="18620"/>
                          <a:pt x="4257791" y="17616"/>
                          <a:pt x="4267200" y="15445"/>
                        </a:cubicBezTo>
                        <a:cubicBezTo>
                          <a:pt x="4312256" y="5048"/>
                          <a:pt x="4286599" y="5920"/>
                          <a:pt x="4310062" y="5920"/>
                        </a:cubicBezTo>
                      </a:path>
                    </a:pathLst>
                  </a:cu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709207B-D2FB-46F1-BE6F-BD64B77AE8C1}"/>
              </a:ext>
            </a:extLst>
          </p:cNvPr>
          <p:cNvSpPr/>
          <p:nvPr/>
        </p:nvSpPr>
        <p:spPr bwMode="auto">
          <a:xfrm>
            <a:off x="1500188" y="6012292"/>
            <a:ext cx="2695575" cy="63071"/>
          </a:xfrm>
          <a:custGeom>
            <a:avLst/>
            <a:gdLst>
              <a:gd name="connsiteX0" fmla="*/ 0 w 2695575"/>
              <a:gd name="connsiteY0" fmla="*/ 34495 h 63071"/>
              <a:gd name="connsiteX1" fmla="*/ 68506 w 2695575"/>
              <a:gd name="connsiteY1" fmla="*/ 29732 h 63071"/>
              <a:gd name="connsiteX2" fmla="*/ 107227 w 2695575"/>
              <a:gd name="connsiteY2" fmla="*/ 34495 h 63071"/>
              <a:gd name="connsiteX3" fmla="*/ 229346 w 2695575"/>
              <a:gd name="connsiteY3" fmla="*/ 48782 h 63071"/>
              <a:gd name="connsiteX4" fmla="*/ 411038 w 2695575"/>
              <a:gd name="connsiteY4" fmla="*/ 44020 h 63071"/>
              <a:gd name="connsiteX5" fmla="*/ 452737 w 2695575"/>
              <a:gd name="connsiteY5" fmla="*/ 34495 h 63071"/>
              <a:gd name="connsiteX6" fmla="*/ 542093 w 2695575"/>
              <a:gd name="connsiteY6" fmla="*/ 39257 h 63071"/>
              <a:gd name="connsiteX7" fmla="*/ 917389 w 2695575"/>
              <a:gd name="connsiteY7" fmla="*/ 48782 h 63071"/>
              <a:gd name="connsiteX8" fmla="*/ 965045 w 2695575"/>
              <a:gd name="connsiteY8" fmla="*/ 53545 h 63071"/>
              <a:gd name="connsiteX9" fmla="*/ 991852 w 2695575"/>
              <a:gd name="connsiteY9" fmla="*/ 63071 h 63071"/>
              <a:gd name="connsiteX10" fmla="*/ 1152693 w 2695575"/>
              <a:gd name="connsiteY10" fmla="*/ 58307 h 63071"/>
              <a:gd name="connsiteX11" fmla="*/ 1239071 w 2695575"/>
              <a:gd name="connsiteY11" fmla="*/ 48782 h 63071"/>
              <a:gd name="connsiteX12" fmla="*/ 1259920 w 2695575"/>
              <a:gd name="connsiteY12" fmla="*/ 44020 h 63071"/>
              <a:gd name="connsiteX13" fmla="*/ 1286727 w 2695575"/>
              <a:gd name="connsiteY13" fmla="*/ 29732 h 63071"/>
              <a:gd name="connsiteX14" fmla="*/ 1295662 w 2695575"/>
              <a:gd name="connsiteY14" fmla="*/ 20207 h 63071"/>
              <a:gd name="connsiteX15" fmla="*/ 1331405 w 2695575"/>
              <a:gd name="connsiteY15" fmla="*/ 15445 h 63071"/>
              <a:gd name="connsiteX16" fmla="*/ 1349276 w 2695575"/>
              <a:gd name="connsiteY16" fmla="*/ 5920 h 63071"/>
              <a:gd name="connsiteX17" fmla="*/ 1501182 w 2695575"/>
              <a:gd name="connsiteY17" fmla="*/ 5920 h 63071"/>
              <a:gd name="connsiteX18" fmla="*/ 1533945 w 2695575"/>
              <a:gd name="connsiteY18" fmla="*/ 10682 h 63071"/>
              <a:gd name="connsiteX19" fmla="*/ 1572667 w 2695575"/>
              <a:gd name="connsiteY19" fmla="*/ 20207 h 63071"/>
              <a:gd name="connsiteX20" fmla="*/ 1644152 w 2695575"/>
              <a:gd name="connsiteY20" fmla="*/ 24970 h 63071"/>
              <a:gd name="connsiteX21" fmla="*/ 2168374 w 2695575"/>
              <a:gd name="connsiteY21" fmla="*/ 34495 h 63071"/>
              <a:gd name="connsiteX22" fmla="*/ 2216030 w 2695575"/>
              <a:gd name="connsiteY22" fmla="*/ 39257 h 63071"/>
              <a:gd name="connsiteX23" fmla="*/ 2266665 w 2695575"/>
              <a:gd name="connsiteY23" fmla="*/ 48782 h 63071"/>
              <a:gd name="connsiteX24" fmla="*/ 2555584 w 2695575"/>
              <a:gd name="connsiteY24" fmla="*/ 44020 h 63071"/>
              <a:gd name="connsiteX25" fmla="*/ 2650897 w 2695575"/>
              <a:gd name="connsiteY25" fmla="*/ 20207 h 63071"/>
              <a:gd name="connsiteX26" fmla="*/ 2668768 w 2695575"/>
              <a:gd name="connsiteY26" fmla="*/ 15445 h 63071"/>
              <a:gd name="connsiteX27" fmla="*/ 2695575 w 2695575"/>
              <a:gd name="connsiteY27" fmla="*/ 5920 h 63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95575" h="63071" extrusionOk="0">
                <a:moveTo>
                  <a:pt x="0" y="34495"/>
                </a:moveTo>
                <a:cubicBezTo>
                  <a:pt x="26064" y="30764"/>
                  <a:pt x="44157" y="29465"/>
                  <a:pt x="68506" y="29732"/>
                </a:cubicBezTo>
                <a:cubicBezTo>
                  <a:pt x="82559" y="30546"/>
                  <a:pt x="93909" y="33348"/>
                  <a:pt x="107227" y="34495"/>
                </a:cubicBezTo>
                <a:cubicBezTo>
                  <a:pt x="213497" y="38720"/>
                  <a:pt x="83710" y="32023"/>
                  <a:pt x="229346" y="48782"/>
                </a:cubicBezTo>
                <a:cubicBezTo>
                  <a:pt x="291019" y="44787"/>
                  <a:pt x="351959" y="48900"/>
                  <a:pt x="411038" y="44020"/>
                </a:cubicBezTo>
                <a:cubicBezTo>
                  <a:pt x="424191" y="43816"/>
                  <a:pt x="440570" y="37091"/>
                  <a:pt x="452737" y="34495"/>
                </a:cubicBezTo>
                <a:cubicBezTo>
                  <a:pt x="487292" y="38641"/>
                  <a:pt x="513524" y="33926"/>
                  <a:pt x="542093" y="39257"/>
                </a:cubicBezTo>
                <a:cubicBezTo>
                  <a:pt x="690434" y="34617"/>
                  <a:pt x="774147" y="34722"/>
                  <a:pt x="917389" y="48782"/>
                </a:cubicBezTo>
                <a:cubicBezTo>
                  <a:pt x="931746" y="47911"/>
                  <a:pt x="948848" y="50438"/>
                  <a:pt x="965045" y="53545"/>
                </a:cubicBezTo>
                <a:cubicBezTo>
                  <a:pt x="976217" y="54440"/>
                  <a:pt x="983577" y="63864"/>
                  <a:pt x="991852" y="63071"/>
                </a:cubicBezTo>
                <a:cubicBezTo>
                  <a:pt x="1054375" y="65444"/>
                  <a:pt x="1092559" y="52522"/>
                  <a:pt x="1152693" y="58307"/>
                </a:cubicBezTo>
                <a:cubicBezTo>
                  <a:pt x="1194600" y="54789"/>
                  <a:pt x="1210098" y="48990"/>
                  <a:pt x="1239071" y="48782"/>
                </a:cubicBezTo>
                <a:cubicBezTo>
                  <a:pt x="1246087" y="47606"/>
                  <a:pt x="1253331" y="47118"/>
                  <a:pt x="1259920" y="44020"/>
                </a:cubicBezTo>
                <a:cubicBezTo>
                  <a:pt x="1266833" y="39779"/>
                  <a:pt x="1278322" y="39253"/>
                  <a:pt x="1286727" y="29732"/>
                </a:cubicBezTo>
                <a:cubicBezTo>
                  <a:pt x="1289398" y="26430"/>
                  <a:pt x="1291688" y="21592"/>
                  <a:pt x="1295662" y="20207"/>
                </a:cubicBezTo>
                <a:cubicBezTo>
                  <a:pt x="1308183" y="14929"/>
                  <a:pt x="1318598" y="16218"/>
                  <a:pt x="1331405" y="15445"/>
                </a:cubicBezTo>
                <a:cubicBezTo>
                  <a:pt x="1338345" y="12186"/>
                  <a:pt x="1344641" y="7828"/>
                  <a:pt x="1349276" y="5920"/>
                </a:cubicBezTo>
                <a:cubicBezTo>
                  <a:pt x="1390126" y="-6995"/>
                  <a:pt x="1492932" y="6669"/>
                  <a:pt x="1501182" y="5920"/>
                </a:cubicBezTo>
                <a:cubicBezTo>
                  <a:pt x="1512035" y="8011"/>
                  <a:pt x="1521502" y="9588"/>
                  <a:pt x="1533945" y="10682"/>
                </a:cubicBezTo>
                <a:cubicBezTo>
                  <a:pt x="1546795" y="10007"/>
                  <a:pt x="1562137" y="19900"/>
                  <a:pt x="1572667" y="20207"/>
                </a:cubicBezTo>
                <a:cubicBezTo>
                  <a:pt x="1600194" y="25269"/>
                  <a:pt x="1620601" y="21449"/>
                  <a:pt x="1644152" y="24970"/>
                </a:cubicBezTo>
                <a:cubicBezTo>
                  <a:pt x="1846503" y="33585"/>
                  <a:pt x="2003552" y="43235"/>
                  <a:pt x="2168374" y="34495"/>
                </a:cubicBezTo>
                <a:cubicBezTo>
                  <a:pt x="2182854" y="35774"/>
                  <a:pt x="2198346" y="39485"/>
                  <a:pt x="2216030" y="39257"/>
                </a:cubicBezTo>
                <a:cubicBezTo>
                  <a:pt x="2233388" y="38015"/>
                  <a:pt x="2248411" y="48735"/>
                  <a:pt x="2266665" y="48782"/>
                </a:cubicBezTo>
                <a:cubicBezTo>
                  <a:pt x="2377337" y="52680"/>
                  <a:pt x="2495919" y="52269"/>
                  <a:pt x="2555584" y="44020"/>
                </a:cubicBezTo>
                <a:cubicBezTo>
                  <a:pt x="2587101" y="21743"/>
                  <a:pt x="2544964" y="50315"/>
                  <a:pt x="2650897" y="20207"/>
                </a:cubicBezTo>
                <a:cubicBezTo>
                  <a:pt x="2656930" y="18304"/>
                  <a:pt x="2663425" y="17939"/>
                  <a:pt x="2668768" y="15445"/>
                </a:cubicBezTo>
                <a:cubicBezTo>
                  <a:pt x="2697123" y="6906"/>
                  <a:pt x="2680242" y="5315"/>
                  <a:pt x="2695575" y="5920"/>
                </a:cubicBezTo>
              </a:path>
            </a:pathLst>
          </a:custGeom>
          <a:noFill/>
          <a:ln w="38100">
            <a:solidFill>
              <a:srgbClr val="C00000">
                <a:alpha val="80000"/>
              </a:srgbClr>
            </a:solidFill>
            <a:headEnd type="none" w="med" len="med"/>
            <a:tailEnd type="none" w="med" len="med"/>
            <a:extLst>
              <a:ext uri="{C807C97D-BFC1-408E-A445-0C87EB9F89A2}">
                <ask:lineSketchStyleProps xmlns:ask="http://schemas.microsoft.com/office/drawing/2018/sketchyshapes" sd="2118456672">
                  <a:custGeom>
                    <a:avLst/>
                    <a:gdLst>
                      <a:gd name="connsiteX0" fmla="*/ 0 w 4310062"/>
                      <a:gd name="connsiteY0" fmla="*/ 34495 h 63070"/>
                      <a:gd name="connsiteX1" fmla="*/ 109537 w 4310062"/>
                      <a:gd name="connsiteY1" fmla="*/ 29732 h 63070"/>
                      <a:gd name="connsiteX2" fmla="*/ 171450 w 4310062"/>
                      <a:gd name="connsiteY2" fmla="*/ 34495 h 63070"/>
                      <a:gd name="connsiteX3" fmla="*/ 366712 w 4310062"/>
                      <a:gd name="connsiteY3" fmla="*/ 48782 h 63070"/>
                      <a:gd name="connsiteX4" fmla="*/ 657225 w 4310062"/>
                      <a:gd name="connsiteY4" fmla="*/ 44020 h 63070"/>
                      <a:gd name="connsiteX5" fmla="*/ 723900 w 4310062"/>
                      <a:gd name="connsiteY5" fmla="*/ 34495 h 63070"/>
                      <a:gd name="connsiteX6" fmla="*/ 866775 w 4310062"/>
                      <a:gd name="connsiteY6" fmla="*/ 39257 h 63070"/>
                      <a:gd name="connsiteX7" fmla="*/ 1466850 w 4310062"/>
                      <a:gd name="connsiteY7" fmla="*/ 48782 h 63070"/>
                      <a:gd name="connsiteX8" fmla="*/ 1543050 w 4310062"/>
                      <a:gd name="connsiteY8" fmla="*/ 53545 h 63070"/>
                      <a:gd name="connsiteX9" fmla="*/ 1585912 w 4310062"/>
                      <a:gd name="connsiteY9" fmla="*/ 63070 h 63070"/>
                      <a:gd name="connsiteX10" fmla="*/ 1843087 w 4310062"/>
                      <a:gd name="connsiteY10" fmla="*/ 58307 h 63070"/>
                      <a:gd name="connsiteX11" fmla="*/ 1981200 w 4310062"/>
                      <a:gd name="connsiteY11" fmla="*/ 48782 h 63070"/>
                      <a:gd name="connsiteX12" fmla="*/ 2014537 w 4310062"/>
                      <a:gd name="connsiteY12" fmla="*/ 44020 h 63070"/>
                      <a:gd name="connsiteX13" fmla="*/ 2057400 w 4310062"/>
                      <a:gd name="connsiteY13" fmla="*/ 29732 h 63070"/>
                      <a:gd name="connsiteX14" fmla="*/ 2071687 w 4310062"/>
                      <a:gd name="connsiteY14" fmla="*/ 20207 h 63070"/>
                      <a:gd name="connsiteX15" fmla="*/ 2128837 w 4310062"/>
                      <a:gd name="connsiteY15" fmla="*/ 15445 h 63070"/>
                      <a:gd name="connsiteX16" fmla="*/ 2157412 w 4310062"/>
                      <a:gd name="connsiteY16" fmla="*/ 5920 h 63070"/>
                      <a:gd name="connsiteX17" fmla="*/ 2400300 w 4310062"/>
                      <a:gd name="connsiteY17" fmla="*/ 5920 h 63070"/>
                      <a:gd name="connsiteX18" fmla="*/ 2452687 w 4310062"/>
                      <a:gd name="connsiteY18" fmla="*/ 10682 h 63070"/>
                      <a:gd name="connsiteX19" fmla="*/ 2514600 w 4310062"/>
                      <a:gd name="connsiteY19" fmla="*/ 20207 h 63070"/>
                      <a:gd name="connsiteX20" fmla="*/ 2628900 w 4310062"/>
                      <a:gd name="connsiteY20" fmla="*/ 24970 h 63070"/>
                      <a:gd name="connsiteX21" fmla="*/ 3467100 w 4310062"/>
                      <a:gd name="connsiteY21" fmla="*/ 34495 h 63070"/>
                      <a:gd name="connsiteX22" fmla="*/ 3543300 w 4310062"/>
                      <a:gd name="connsiteY22" fmla="*/ 39257 h 63070"/>
                      <a:gd name="connsiteX23" fmla="*/ 3624262 w 4310062"/>
                      <a:gd name="connsiteY23" fmla="*/ 48782 h 63070"/>
                      <a:gd name="connsiteX24" fmla="*/ 4086225 w 4310062"/>
                      <a:gd name="connsiteY24" fmla="*/ 44020 h 63070"/>
                      <a:gd name="connsiteX25" fmla="*/ 4238625 w 4310062"/>
                      <a:gd name="connsiteY25" fmla="*/ 20207 h 63070"/>
                      <a:gd name="connsiteX26" fmla="*/ 4267200 w 4310062"/>
                      <a:gd name="connsiteY26" fmla="*/ 15445 h 63070"/>
                      <a:gd name="connsiteX27" fmla="*/ 4310062 w 4310062"/>
                      <a:gd name="connsiteY27" fmla="*/ 5920 h 6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10062" h="63070">
                        <a:moveTo>
                          <a:pt x="0" y="34495"/>
                        </a:moveTo>
                        <a:cubicBezTo>
                          <a:pt x="36512" y="32907"/>
                          <a:pt x="72990" y="29732"/>
                          <a:pt x="109537" y="29732"/>
                        </a:cubicBezTo>
                        <a:cubicBezTo>
                          <a:pt x="130236" y="29732"/>
                          <a:pt x="150797" y="33118"/>
                          <a:pt x="171450" y="34495"/>
                        </a:cubicBezTo>
                        <a:cubicBezTo>
                          <a:pt x="346680" y="46177"/>
                          <a:pt x="146131" y="30400"/>
                          <a:pt x="366712" y="48782"/>
                        </a:cubicBezTo>
                        <a:cubicBezTo>
                          <a:pt x="463550" y="47195"/>
                          <a:pt x="560452" y="47891"/>
                          <a:pt x="657225" y="44020"/>
                        </a:cubicBezTo>
                        <a:cubicBezTo>
                          <a:pt x="679658" y="43123"/>
                          <a:pt x="701455" y="35005"/>
                          <a:pt x="723900" y="34495"/>
                        </a:cubicBezTo>
                        <a:cubicBezTo>
                          <a:pt x="771539" y="33412"/>
                          <a:pt x="819132" y="38341"/>
                          <a:pt x="866775" y="39257"/>
                        </a:cubicBezTo>
                        <a:lnTo>
                          <a:pt x="1466850" y="48782"/>
                        </a:lnTo>
                        <a:cubicBezTo>
                          <a:pt x="1492250" y="50370"/>
                          <a:pt x="1517782" y="50513"/>
                          <a:pt x="1543050" y="53545"/>
                        </a:cubicBezTo>
                        <a:cubicBezTo>
                          <a:pt x="1557582" y="55289"/>
                          <a:pt x="1571278" y="62838"/>
                          <a:pt x="1585912" y="63070"/>
                        </a:cubicBezTo>
                        <a:lnTo>
                          <a:pt x="1843087" y="58307"/>
                        </a:lnTo>
                        <a:lnTo>
                          <a:pt x="1981200" y="48782"/>
                        </a:lnTo>
                        <a:cubicBezTo>
                          <a:pt x="1992386" y="47850"/>
                          <a:pt x="2003647" y="46742"/>
                          <a:pt x="2014537" y="44020"/>
                        </a:cubicBezTo>
                        <a:cubicBezTo>
                          <a:pt x="2029148" y="40367"/>
                          <a:pt x="2044869" y="38086"/>
                          <a:pt x="2057400" y="29732"/>
                        </a:cubicBezTo>
                        <a:cubicBezTo>
                          <a:pt x="2062162" y="26557"/>
                          <a:pt x="2066074" y="21329"/>
                          <a:pt x="2071687" y="20207"/>
                        </a:cubicBezTo>
                        <a:cubicBezTo>
                          <a:pt x="2090432" y="16458"/>
                          <a:pt x="2109787" y="17032"/>
                          <a:pt x="2128837" y="15445"/>
                        </a:cubicBezTo>
                        <a:cubicBezTo>
                          <a:pt x="2138362" y="12270"/>
                          <a:pt x="2147567" y="7889"/>
                          <a:pt x="2157412" y="5920"/>
                        </a:cubicBezTo>
                        <a:cubicBezTo>
                          <a:pt x="2223215" y="-7241"/>
                          <a:pt x="2387002" y="5603"/>
                          <a:pt x="2400300" y="5920"/>
                        </a:cubicBezTo>
                        <a:cubicBezTo>
                          <a:pt x="2417762" y="7507"/>
                          <a:pt x="2435288" y="8507"/>
                          <a:pt x="2452687" y="10682"/>
                        </a:cubicBezTo>
                        <a:cubicBezTo>
                          <a:pt x="2473406" y="13272"/>
                          <a:pt x="2493788" y="18519"/>
                          <a:pt x="2514600" y="20207"/>
                        </a:cubicBezTo>
                        <a:cubicBezTo>
                          <a:pt x="2552608" y="23289"/>
                          <a:pt x="2590771" y="24398"/>
                          <a:pt x="2628900" y="24970"/>
                        </a:cubicBezTo>
                        <a:lnTo>
                          <a:pt x="3467100" y="34495"/>
                        </a:lnTo>
                        <a:cubicBezTo>
                          <a:pt x="3492500" y="36082"/>
                          <a:pt x="3517955" y="36953"/>
                          <a:pt x="3543300" y="39257"/>
                        </a:cubicBezTo>
                        <a:cubicBezTo>
                          <a:pt x="3570362" y="41717"/>
                          <a:pt x="3597090" y="48544"/>
                          <a:pt x="3624262" y="48782"/>
                        </a:cubicBezTo>
                        <a:lnTo>
                          <a:pt x="4086225" y="44020"/>
                        </a:lnTo>
                        <a:cubicBezTo>
                          <a:pt x="4156546" y="15891"/>
                          <a:pt x="4068917" y="48489"/>
                          <a:pt x="4238625" y="20207"/>
                        </a:cubicBezTo>
                        <a:cubicBezTo>
                          <a:pt x="4248150" y="18620"/>
                          <a:pt x="4257791" y="17616"/>
                          <a:pt x="4267200" y="15445"/>
                        </a:cubicBezTo>
                        <a:cubicBezTo>
                          <a:pt x="4312256" y="5048"/>
                          <a:pt x="4286599" y="5920"/>
                          <a:pt x="4310062" y="5920"/>
                        </a:cubicBezTo>
                      </a:path>
                    </a:pathLst>
                  </a:cu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964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2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801"/>
                            </p:stCondLst>
                            <p:childTnLst>
                              <p:par>
                                <p:cTn id="8" presetID="1" presetClass="entr" presetSubtype="0" fill="hold" nodeType="afterEffect">
                                  <p:stCondLst>
                                    <p:cond delay="0"/>
                                  </p:stCondLst>
                                  <p:iterate type="lt">
                                    <p:tmAbs val="20"/>
                                  </p:iterate>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801"/>
                            </p:stCondLst>
                            <p:childTnLst>
                              <p:par>
                                <p:cTn id="11" presetID="1" presetClass="entr" presetSubtype="0" fill="hold" nodeType="afterEffect">
                                  <p:stCondLst>
                                    <p:cond delay="0"/>
                                  </p:stCondLst>
                                  <p:iterate type="lt">
                                    <p:tmAbs val="20"/>
                                  </p:iterate>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2082"/>
                            </p:stCondLst>
                            <p:childTnLst>
                              <p:par>
                                <p:cTn id="14" presetID="1" presetClass="entr" presetSubtype="0" fill="hold" nodeType="afterEffect">
                                  <p:stCondLst>
                                    <p:cond delay="0"/>
                                  </p:stCondLst>
                                  <p:iterate type="lt">
                                    <p:tmAbs val="20"/>
                                  </p:iterate>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2383"/>
                            </p:stCondLst>
                            <p:childTnLst>
                              <p:par>
                                <p:cTn id="17" presetID="1" presetClass="entr" presetSubtype="0" fill="hold" nodeType="afterEffect">
                                  <p:stCondLst>
                                    <p:cond delay="0"/>
                                  </p:stCondLst>
                                  <p:iterate type="lt">
                                    <p:tmAbs val="20"/>
                                  </p:iterate>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iterate type="lt">
                                    <p:tmAbs val="30"/>
                                  </p:iterate>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iterate type="lt">
                                    <p:tmAbs val="30"/>
                                  </p:iterate>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par>
                          <p:cTn id="29" fill="hold">
                            <p:stCondLst>
                              <p:cond delay="1321"/>
                            </p:stCondLst>
                            <p:childTnLst>
                              <p:par>
                                <p:cTn id="30" presetID="1" presetClass="entr" presetSubtype="0" fill="hold" nodeType="afterEffect">
                                  <p:stCondLst>
                                    <p:cond delay="0"/>
                                  </p:stCondLst>
                                  <p:iterate type="lt">
                                    <p:tmAbs val="30"/>
                                  </p:iterate>
                                  <p:childTnLst>
                                    <p:set>
                                      <p:cBhvr>
                                        <p:cTn id="31" dur="1" fill="hold">
                                          <p:stCondLst>
                                            <p:cond delay="0"/>
                                          </p:stCondLst>
                                        </p:cTn>
                                        <p:tgtEl>
                                          <p:spTgt spid="5">
                                            <p:txEl>
                                              <p:pRg st="9" end="9"/>
                                            </p:txEl>
                                          </p:spTgt>
                                        </p:tgtEl>
                                        <p:attrNameLst>
                                          <p:attrName>style.visibility</p:attrName>
                                        </p:attrNameLst>
                                      </p:cBhvr>
                                      <p:to>
                                        <p:strVal val="visible"/>
                                      </p:to>
                                    </p:set>
                                  </p:childTnLst>
                                </p:cTn>
                              </p:par>
                            </p:childTnLst>
                          </p:cTn>
                        </p:par>
                        <p:par>
                          <p:cTn id="32" fill="hold">
                            <p:stCondLst>
                              <p:cond delay="2162"/>
                            </p:stCondLst>
                            <p:childTnLst>
                              <p:par>
                                <p:cTn id="33" presetID="1" presetClass="entr" presetSubtype="0" fill="hold" nodeType="afterEffect">
                                  <p:stCondLst>
                                    <p:cond delay="0"/>
                                  </p:stCondLst>
                                  <p:iterate type="lt">
                                    <p:tmAbs val="30"/>
                                  </p:iterate>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par>
                          <p:cTn id="35" fill="hold">
                            <p:stCondLst>
                              <p:cond delay="3573"/>
                            </p:stCondLst>
                            <p:childTnLst>
                              <p:par>
                                <p:cTn id="36" presetID="1" presetClass="entr" presetSubtype="0" fill="hold" nodeType="afterEffect">
                                  <p:stCondLst>
                                    <p:cond delay="0"/>
                                  </p:stCondLst>
                                  <p:iterate type="lt">
                                    <p:tmAbs val="30"/>
                                  </p:iterate>
                                  <p:childTnLst>
                                    <p:set>
                                      <p:cBhvr>
                                        <p:cTn id="37"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iterate type="lt">
                                    <p:tmAbs val="20"/>
                                  </p:iterate>
                                  <p:childTnLst>
                                    <p:set>
                                      <p:cBhvr>
                                        <p:cTn id="41"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iterate type="lt">
                                    <p:tmAbs val="20"/>
                                  </p:iterate>
                                  <p:childTnLst>
                                    <p:set>
                                      <p:cBhvr>
                                        <p:cTn id="45"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iterate type="lt">
                                    <p:tmAbs val="30"/>
                                  </p:iterate>
                                  <p:childTnLst>
                                    <p:set>
                                      <p:cBhvr>
                                        <p:cTn id="49"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iterate type="lt">
                                    <p:tmAbs val="30"/>
                                  </p:iterate>
                                  <p:childTnLst>
                                    <p:set>
                                      <p:cBhvr>
                                        <p:cTn id="58"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iterate type="lt">
                                    <p:tmAbs val="30"/>
                                  </p:iterate>
                                  <p:childTnLst>
                                    <p:set>
                                      <p:cBhvr>
                                        <p:cTn id="6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iterate type="lt">
                                    <p:tmAbs val="20"/>
                                  </p:iterate>
                                  <p:childTnLst>
                                    <p:set>
                                      <p:cBhvr>
                                        <p:cTn id="71" dur="1" fill="hold">
                                          <p:stCondLst>
                                            <p:cond delay="0"/>
                                          </p:stCondLst>
                                        </p:cTn>
                                        <p:tgtEl>
                                          <p:spTgt spid="5">
                                            <p:txEl>
                                              <p:pRg st="18" end="18"/>
                                            </p:txEl>
                                          </p:spTgt>
                                        </p:tgtEl>
                                        <p:attrNameLst>
                                          <p:attrName>style.visibility</p:attrName>
                                        </p:attrNameLst>
                                      </p:cBhvr>
                                      <p:to>
                                        <p:strVal val="visible"/>
                                      </p:to>
                                    </p:set>
                                  </p:childTnLst>
                                </p:cTn>
                              </p:par>
                            </p:childTnLst>
                          </p:cTn>
                        </p:par>
                        <p:par>
                          <p:cTn id="72" fill="hold">
                            <p:stCondLst>
                              <p:cond delay="1401"/>
                            </p:stCondLst>
                            <p:childTnLst>
                              <p:par>
                                <p:cTn id="73" presetID="1" presetClass="entr" presetSubtype="0" fill="hold" nodeType="afterEffect">
                                  <p:stCondLst>
                                    <p:cond delay="0"/>
                                  </p:stCondLst>
                                  <p:iterate type="lt">
                                    <p:tmAbs val="20"/>
                                  </p:iterate>
                                  <p:childTnLst>
                                    <p:set>
                                      <p:cBhvr>
                                        <p:cTn id="74"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iterate type="lt">
                                    <p:tmAbs val="20"/>
                                  </p:iterate>
                                  <p:childTnLst>
                                    <p:set>
                                      <p:cBhvr>
                                        <p:cTn id="78" dur="1" fill="hold">
                                          <p:stCondLst>
                                            <p:cond delay="0"/>
                                          </p:stCondLst>
                                        </p:cTn>
                                        <p:tgtEl>
                                          <p:spTgt spid="5">
                                            <p:txEl>
                                              <p:pRg st="20" end="20"/>
                                            </p:txEl>
                                          </p:spTgt>
                                        </p:tgtEl>
                                        <p:attrNameLst>
                                          <p:attrName>style.visibility</p:attrName>
                                        </p:attrNameLst>
                                      </p:cBhvr>
                                      <p:to>
                                        <p:strVal val="visible"/>
                                      </p:to>
                                    </p:set>
                                  </p:childTnLst>
                                </p:cTn>
                              </p:par>
                            </p:childTnLst>
                          </p:cTn>
                        </p:par>
                        <p:par>
                          <p:cTn id="79" fill="hold">
                            <p:stCondLst>
                              <p:cond delay="461"/>
                            </p:stCondLst>
                            <p:childTnLst>
                              <p:par>
                                <p:cTn id="80" presetID="1" presetClass="entr" presetSubtype="0" fill="hold" nodeType="afterEffect">
                                  <p:stCondLst>
                                    <p:cond delay="0"/>
                                  </p:stCondLst>
                                  <p:iterate type="lt">
                                    <p:tmAbs val="20"/>
                                  </p:iterate>
                                  <p:childTnLst>
                                    <p:set>
                                      <p:cBhvr>
                                        <p:cTn id="81" dur="1" fill="hold">
                                          <p:stCondLst>
                                            <p:cond delay="0"/>
                                          </p:stCondLst>
                                        </p:cTn>
                                        <p:tgtEl>
                                          <p:spTgt spid="5">
                                            <p:txEl>
                                              <p:pRg st="21" end="21"/>
                                            </p:txEl>
                                          </p:spTgt>
                                        </p:tgtEl>
                                        <p:attrNameLst>
                                          <p:attrName>style.visibility</p:attrName>
                                        </p:attrNameLst>
                                      </p:cBhvr>
                                      <p:to>
                                        <p:strVal val="visible"/>
                                      </p:to>
                                    </p:set>
                                  </p:childTnLst>
                                </p:cTn>
                              </p:par>
                            </p:childTnLst>
                          </p:cTn>
                        </p:par>
                        <p:par>
                          <p:cTn id="82" fill="hold">
                            <p:stCondLst>
                              <p:cond delay="762"/>
                            </p:stCondLst>
                            <p:childTnLst>
                              <p:par>
                                <p:cTn id="83" presetID="1" presetClass="entr" presetSubtype="0" fill="hold" nodeType="afterEffect">
                                  <p:stCondLst>
                                    <p:cond delay="0"/>
                                  </p:stCondLst>
                                  <p:iterate type="lt">
                                    <p:tmAbs val="20"/>
                                  </p:iterate>
                                  <p:childTnLst>
                                    <p:set>
                                      <p:cBhvr>
                                        <p:cTn id="84" dur="1" fill="hold">
                                          <p:stCondLst>
                                            <p:cond delay="0"/>
                                          </p:stCondLst>
                                        </p:cTn>
                                        <p:tgtEl>
                                          <p:spTgt spid="5">
                                            <p:txEl>
                                              <p:pRg st="22" end="22"/>
                                            </p:txEl>
                                          </p:spTgt>
                                        </p:tgtEl>
                                        <p:attrNameLst>
                                          <p:attrName>style.visibility</p:attrName>
                                        </p:attrNameLst>
                                      </p:cBhvr>
                                      <p:to>
                                        <p:strVal val="visible"/>
                                      </p:to>
                                    </p:set>
                                  </p:childTnLst>
                                </p:cTn>
                              </p:par>
                            </p:childTnLst>
                          </p:cTn>
                        </p:par>
                        <p:par>
                          <p:cTn id="85" fill="hold">
                            <p:stCondLst>
                              <p:cond delay="1163"/>
                            </p:stCondLst>
                            <p:childTnLst>
                              <p:par>
                                <p:cTn id="86" presetID="1" presetClass="entr" presetSubtype="0" fill="hold" nodeType="afterEffect">
                                  <p:stCondLst>
                                    <p:cond delay="0"/>
                                  </p:stCondLst>
                                  <p:iterate type="lt">
                                    <p:tmAbs val="20"/>
                                  </p:iterate>
                                  <p:childTnLst>
                                    <p:set>
                                      <p:cBhvr>
                                        <p:cTn id="87" dur="1" fill="hold">
                                          <p:stCondLst>
                                            <p:cond delay="0"/>
                                          </p:stCondLst>
                                        </p:cTn>
                                        <p:tgtEl>
                                          <p:spTgt spid="5">
                                            <p:txEl>
                                              <p:pRg st="23" end="23"/>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iterate type="lt">
                                    <p:tmAbs val="20"/>
                                  </p:iterate>
                                  <p:childTnLst>
                                    <p:set>
                                      <p:cBhvr>
                                        <p:cTn id="91" dur="1" fill="hold">
                                          <p:stCondLst>
                                            <p:cond delay="0"/>
                                          </p:stCondLst>
                                        </p:cTn>
                                        <p:tgtEl>
                                          <p:spTgt spid="5">
                                            <p:txEl>
                                              <p:pRg st="24" end="24"/>
                                            </p:txEl>
                                          </p:spTgt>
                                        </p:tgtEl>
                                        <p:attrNameLst>
                                          <p:attrName>style.visibility</p:attrName>
                                        </p:attrNameLst>
                                      </p:cBhvr>
                                      <p:to>
                                        <p:strVal val="visible"/>
                                      </p:to>
                                    </p:set>
                                  </p:childTnLst>
                                </p:cTn>
                              </p:par>
                              <p:par>
                                <p:cTn id="92" presetID="1" presetClass="entr" presetSubtype="0" fill="hold" nodeType="withEffect">
                                  <p:stCondLst>
                                    <p:cond delay="0"/>
                                  </p:stCondLst>
                                  <p:iterate type="lt">
                                    <p:tmAbs val="10"/>
                                  </p:iterate>
                                  <p:childTnLst>
                                    <p:set>
                                      <p:cBhvr>
                                        <p:cTn id="93" dur="1" fill="hold">
                                          <p:stCondLst>
                                            <p:cond delay="0"/>
                                          </p:stCondLst>
                                        </p:cTn>
                                        <p:tgtEl>
                                          <p:spTgt spid="5">
                                            <p:txEl>
                                              <p:pRg st="25" end="25"/>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fade">
                                      <p:cBhvr>
                                        <p:cTn id="9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CA8034-CE20-4C33-9120-65687880EB80}"/>
              </a:ext>
            </a:extLst>
          </p:cNvPr>
          <p:cNvSpPr>
            <a:spLocks noChangeArrowheads="1"/>
          </p:cNvSpPr>
          <p:nvPr/>
        </p:nvSpPr>
        <p:spPr bwMode="auto">
          <a:xfrm>
            <a:off x="0" y="0"/>
            <a:ext cx="12191999" cy="7971413"/>
          </a:xfrm>
          <a:prstGeom prst="rect">
            <a:avLst/>
          </a:prstGeom>
          <a:noFill/>
          <a:ln>
            <a:noFill/>
          </a:ln>
          <a:effectLst/>
        </p:spPr>
        <p:txBody>
          <a:bodyPr vert="horz" wrap="square" lIns="91440" tIns="45720" rIns="91440" bIns="45720" numCol="1" anchor="t"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public</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class</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AlertTest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ComponentTestFixture</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ea typeface="Hasklig" panose="020B0509030403020204" pitchFamily="49" charset="0"/>
              </a:rPr>
              <a:t>Fact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(DisplayName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ea typeface="Hasklig" panose="020B0509030403020204" pitchFamily="49" charset="0"/>
              </a:rPr>
              <a:t>"Alert renders correctly when all input is provided"</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public</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void</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a:ln>
                  <a:noFill/>
                </a:ln>
                <a:solidFill>
                  <a:srgbClr val="DCDCAA"/>
                </a:solidFill>
                <a:effectLst/>
                <a:latin typeface="Hasklig" panose="020B0509030403020204" pitchFamily="49" charset="0"/>
                <a:ea typeface="Hasklig" panose="020B0509030403020204" pitchFamily="49" charset="0"/>
              </a:rPr>
              <a:t>Test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7A64A"/>
                </a:solidFill>
                <a:effectLst/>
                <a:latin typeface="Hasklig" panose="020B0509030403020204" pitchFamily="49" charset="0"/>
                <a:ea typeface="Hasklig" panose="020B0509030403020204" pitchFamily="49" charset="0"/>
              </a:rPr>
              <a:t>// Arrange</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err="1">
                <a:solidFill>
                  <a:srgbClr val="DCDCDC"/>
                </a:solidFill>
                <a:latin typeface="Hasklig" panose="020B0509030403020204" pitchFamily="49" charset="0"/>
              </a:rPr>
              <a:t>Services</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AddMockJsRuntime</a:t>
            </a:r>
            <a:r>
              <a:rPr lang="en-US" altLang="en-US" sz="1600" dirty="0">
                <a:solidFill>
                  <a:srgbClr val="DCDCDC"/>
                </a:solidFill>
                <a:latin typeface="Hasklig" panose="020B0509030403020204" pitchFamily="49" charset="0"/>
              </a:rPr>
              <a:t>();</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var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ea typeface="Hasklig" panose="020B0509030403020204" pitchFamily="49" charset="0"/>
              </a:rPr>
              <a:t>content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ea typeface="Hasklig" panose="020B0509030403020204" pitchFamily="49" charset="0"/>
              </a:rPr>
              <a:t>"NET Conf: Focus on Blazor is a free ..."</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var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headerKey</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ea typeface="Hasklig" panose="020B0509030403020204" pitchFamily="49" charset="0"/>
              </a:rPr>
              <a:t>"alert-heading"</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var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ea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new</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ea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a:t>
            </a:r>
            <a:r>
              <a:rPr kumimoji="0" lang="en-US" altLang="en-US" sz="1600" b="0" i="0" u="none" strike="noStrike" cap="none" normalizeH="0" baseline="0" dirty="0" err="1">
                <a:ln>
                  <a:noFill/>
                </a:ln>
                <a:solidFill>
                  <a:srgbClr val="DCDCDC"/>
                </a:solidFill>
                <a:effectLst/>
                <a:latin typeface="Hasklig" panose="020B0509030403020204" pitchFamily="49" charset="0"/>
                <a:ea typeface="Hasklig" panose="020B0509030403020204" pitchFamily="49" charset="0"/>
              </a:rPr>
              <a:t>CultureCode</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ea typeface="Hasklig" panose="020B0509030403020204" pitchFamily="49" charset="0"/>
              </a:rPr>
              <a:t>"Yoda"</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localizer</a:t>
            </a:r>
            <a:r>
              <a:rPr kumimoji="0" lang="en-US" altLang="en-US" sz="1600" b="0" i="0" u="none" strike="noStrike" cap="none" normalizeH="0" baseline="0" dirty="0" err="1">
                <a:ln>
                  <a:noFill/>
                </a:ln>
                <a:solidFill>
                  <a:srgbClr val="B4B4B4"/>
                </a:solidFill>
                <a:effectLst/>
                <a:latin typeface="Hasklig" panose="020B0509030403020204" pitchFamily="49" charset="0"/>
                <a:ea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Add</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headerKey</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ea typeface="Hasklig" panose="020B0509030403020204" pitchFamily="49" charset="0"/>
              </a:rPr>
              <a:t>"Time to focus on Blazor it is."</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endParaRPr>
          </a:p>
          <a:p>
            <a:pPr lvl="0" eaLnBrk="0" fontAlgn="base" hangingPunct="0">
              <a:spcBef>
                <a:spcPct val="0"/>
              </a:spcBef>
              <a:spcAft>
                <a:spcPct val="0"/>
              </a:spcAf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lang="en-US" altLang="en-US" sz="1600" dirty="0">
                <a:solidFill>
                  <a:srgbClr val="B8D7A3"/>
                </a:solidFill>
                <a:latin typeface="Hasklig" panose="020B0509030403020204" pitchFamily="49" charset="0"/>
              </a:rPr>
              <a:t> </a:t>
            </a:r>
            <a:r>
              <a:rPr lang="en-US" altLang="en-US" sz="1600" dirty="0" err="1">
                <a:solidFill>
                  <a:srgbClr val="B8D7A3"/>
                </a:solidFill>
                <a:latin typeface="Hasklig" panose="020B0509030403020204" pitchFamily="49" charset="0"/>
              </a:rPr>
              <a:t>IRenderedComponent</a:t>
            </a:r>
            <a:r>
              <a:rPr lang="en-US" altLang="en-US" sz="1600" dirty="0">
                <a:solidFill>
                  <a:srgbClr val="DCDCDC"/>
                </a:solidFill>
                <a:latin typeface="Hasklig" panose="020B0509030403020204" pitchFamily="49" charset="0"/>
              </a:rPr>
              <a:t>&lt;</a:t>
            </a:r>
            <a:r>
              <a:rPr lang="en-US" altLang="en-US" sz="1600" dirty="0">
                <a:solidFill>
                  <a:srgbClr val="4EC9B0"/>
                </a:solidFill>
                <a:latin typeface="Hasklig" panose="020B0509030403020204" pitchFamily="49" charset="0"/>
              </a:rPr>
              <a:t>Alert</a:t>
            </a:r>
            <a:r>
              <a:rPr lang="en-US" altLang="en-US" sz="1600" dirty="0">
                <a:solidFill>
                  <a:srgbClr val="DCDCDC"/>
                </a:solidFill>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ea typeface="Hasklig" panose="020B0509030403020204" pitchFamily="49" charset="0"/>
              </a:rPr>
              <a:t>cut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RenderComponent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&lt;</a:t>
            </a:r>
            <a:r>
              <a:rPr kumimoji="0" lang="en-US" altLang="en-US" sz="1600" b="0" i="0" u="none" strike="noStrike" cap="none" normalizeH="0" baseline="0" dirty="0">
                <a:ln>
                  <a:noFill/>
                </a:ln>
                <a:solidFill>
                  <a:srgbClr val="4EC9B0"/>
                </a:solidFill>
                <a:effectLst/>
                <a:latin typeface="Hasklig" panose="020B0509030403020204" pitchFamily="49" charset="0"/>
                <a:ea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&gt;( </a:t>
            </a:r>
          </a:p>
          <a:p>
            <a:pPr eaLnBrk="0" fontAlgn="base" hangingPunct="0">
              <a:spcBef>
                <a:spcPct val="0"/>
              </a:spcBef>
              <a:spcAft>
                <a:spcPct val="0"/>
              </a:spcAf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lang="en-US" altLang="en-US" sz="1600" dirty="0">
                <a:solidFill>
                  <a:srgbClr val="DCDCDC"/>
                </a:solidFill>
                <a:latin typeface="Hasklig" panose="020B0509030403020204" pitchFamily="49" charset="0"/>
                <a:ea typeface="Hasklig" panose="020B0509030403020204" pitchFamily="49" charset="0"/>
              </a:rPr>
              <a:t>(</a:t>
            </a:r>
            <a:r>
              <a:rPr lang="en-US" altLang="en-US" sz="1600" dirty="0">
                <a:solidFill>
                  <a:srgbClr val="D69D85"/>
                </a:solidFill>
                <a:latin typeface="Hasklig" panose="020B0509030403020204" pitchFamily="49" charset="0"/>
                <a:ea typeface="Hasklig" panose="020B0509030403020204" pitchFamily="49" charset="0"/>
              </a:rPr>
              <a:t>"Header"</a:t>
            </a:r>
            <a:r>
              <a:rPr lang="en-US" altLang="en-US" sz="1600" dirty="0">
                <a:solidFill>
                  <a:srgbClr val="DCDCDC"/>
                </a:solidFill>
                <a:latin typeface="Hasklig" panose="020B0509030403020204" pitchFamily="49" charset="0"/>
                <a:ea typeface="Hasklig" panose="020B0509030403020204" pitchFamily="49" charset="0"/>
              </a:rPr>
              <a:t>, </a:t>
            </a:r>
            <a:r>
              <a:rPr lang="en-US" altLang="en-US" sz="1600" b="1" dirty="0" err="1">
                <a:solidFill>
                  <a:srgbClr val="9CDCFE"/>
                </a:solidFill>
                <a:latin typeface="Hasklig" panose="020B0509030403020204" pitchFamily="49" charset="0"/>
                <a:ea typeface="Hasklig" panose="020B0509030403020204" pitchFamily="49" charset="0"/>
              </a:rPr>
              <a:t>headerKey</a:t>
            </a:r>
            <a:r>
              <a:rPr lang="en-US" altLang="en-US" sz="1600" dirty="0">
                <a:solidFill>
                  <a:srgbClr val="DCDCDC"/>
                </a:solidFill>
                <a:latin typeface="Hasklig" panose="020B0509030403020204" pitchFamily="49" charset="0"/>
                <a:ea typeface="Hasklig" panose="020B0509030403020204" pitchFamily="49" charset="0"/>
              </a:rPr>
              <a:t>), </a:t>
            </a:r>
            <a:endPar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err="1">
                <a:ln>
                  <a:noFill/>
                </a:ln>
                <a:solidFill>
                  <a:srgbClr val="569CD6"/>
                </a:solidFill>
                <a:effectLst/>
                <a:latin typeface="Hasklig" panose="020B0509030403020204" pitchFamily="49" charset="0"/>
                <a:ea typeface="Hasklig" panose="020B0509030403020204" pitchFamily="49" charset="0"/>
              </a:rPr>
              <a:t>nameof</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Alert</a:t>
            </a:r>
            <a:r>
              <a:rPr kumimoji="0" lang="en-US" altLang="en-US" sz="1600" b="0" i="0" u="none" strike="noStrike" cap="none" normalizeH="0" baseline="0" dirty="0" err="1">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DCDCDC"/>
                </a:solidFill>
                <a:effectLst/>
                <a:latin typeface="Hasklig" panose="020B0509030403020204" pitchFamily="49" charset="0"/>
                <a:ea typeface="Hasklig" panose="020B0509030403020204" pitchFamily="49" charset="0"/>
              </a:rPr>
              <a:t>Header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headerKey</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CascadingValue</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1" i="0" u="none" strike="noStrike" cap="none" normalizeH="0" baseline="0" dirty="0">
                <a:ln>
                  <a:noFill/>
                </a:ln>
                <a:solidFill>
                  <a:srgbClr val="9CDCFE"/>
                </a:solidFill>
                <a:effectLst/>
                <a:latin typeface="Hasklig" panose="020B0509030403020204" pitchFamily="49" charset="0"/>
                <a:ea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p>
          <a:p>
            <a:pPr eaLnBrk="0" fontAlgn="base" hangingPunct="0">
              <a:spcBef>
                <a:spcPct val="0"/>
              </a:spcBef>
              <a:spcAft>
                <a:spcPct val="0"/>
              </a:spcAft>
            </a:pPr>
            <a:r>
              <a:rPr lang="en-US" altLang="en-US" sz="1600" dirty="0">
                <a:solidFill>
                  <a:srgbClr val="DCDCAA"/>
                </a:solidFill>
                <a:latin typeface="Hasklig" panose="020B0509030403020204" pitchFamily="49" charset="0"/>
              </a:rPr>
              <a:t>            </a:t>
            </a:r>
            <a:r>
              <a:rPr lang="en-US" altLang="en-US" sz="1600" dirty="0" err="1">
                <a:solidFill>
                  <a:srgbClr val="DCDCAA"/>
                </a:solidFill>
                <a:latin typeface="Hasklig" panose="020B0509030403020204" pitchFamily="49" charset="0"/>
              </a:rPr>
              <a:t>CascadingValue</a:t>
            </a:r>
            <a:r>
              <a:rPr lang="en-US" altLang="en-US" sz="1600" dirty="0">
                <a:solidFill>
                  <a:srgbClr val="DCDCDC"/>
                </a:solidFill>
                <a:latin typeface="Hasklig" panose="020B0509030403020204" pitchFamily="49" charset="0"/>
              </a:rPr>
              <a:t>(</a:t>
            </a:r>
            <a:r>
              <a:rPr lang="en-US" altLang="en-US" sz="1600" dirty="0">
                <a:solidFill>
                  <a:srgbClr val="D69D85"/>
                </a:solidFill>
                <a:latin typeface="Hasklig" panose="020B0509030403020204" pitchFamily="49" charset="0"/>
              </a:rPr>
              <a:t>"NAME"</a:t>
            </a:r>
            <a:r>
              <a:rPr lang="en-US" altLang="en-US" sz="1600" dirty="0">
                <a:solidFill>
                  <a:srgbClr val="DCDCDC"/>
                </a:solidFill>
                <a:latin typeface="Hasklig" panose="020B0509030403020204" pitchFamily="49" charset="0"/>
              </a:rPr>
              <a:t>, </a:t>
            </a:r>
            <a:r>
              <a:rPr lang="en-US" altLang="en-US" sz="1600" b="1" dirty="0">
                <a:solidFill>
                  <a:srgbClr val="9CDCFE"/>
                </a:solidFill>
                <a:latin typeface="Hasklig" panose="020B0509030403020204" pitchFamily="49" charset="0"/>
              </a:rPr>
              <a:t>localizer</a:t>
            </a:r>
            <a:r>
              <a:rPr lang="en-US" altLang="en-US" sz="1600" dirty="0">
                <a:solidFill>
                  <a:srgbClr val="DCDCDC"/>
                </a:solidFill>
                <a:latin typeface="Hasklig" panose="020B0509030403020204" pitchFamily="49" charset="0"/>
              </a:rPr>
              <a:t>), </a:t>
            </a:r>
            <a:endPar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EventCallback</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&lt;</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DismissingEventArgs</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&gt;(</a:t>
            </a:r>
            <a:r>
              <a:rPr kumimoji="0" lang="en-US" altLang="en-US" sz="1600" b="0" i="0" u="none" strike="noStrike" cap="none" normalizeH="0" baseline="0" dirty="0" err="1">
                <a:ln>
                  <a:noFill/>
                </a:ln>
                <a:solidFill>
                  <a:srgbClr val="569CD6"/>
                </a:solidFill>
                <a:effectLst/>
                <a:latin typeface="Hasklig" panose="020B0509030403020204" pitchFamily="49" charset="0"/>
                <a:ea typeface="Hasklig" panose="020B0509030403020204" pitchFamily="49" charset="0"/>
              </a:rPr>
              <a:t>nameof</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Alert</a:t>
            </a:r>
            <a:r>
              <a:rPr kumimoji="0" lang="en-US" altLang="en-US" sz="1600" b="0" i="0" u="none" strike="noStrike" cap="none" normalizeH="0" baseline="0" dirty="0" err="1">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DCDCDC"/>
                </a:solidFill>
                <a:effectLst/>
                <a:latin typeface="Hasklig" panose="020B0509030403020204" pitchFamily="49" charset="0"/>
                <a:ea typeface="Hasklig" panose="020B0509030403020204" pitchFamily="49" charset="0"/>
              </a:rPr>
              <a:t>OnDismissing</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arg</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EventCallback</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&lt;</a:t>
            </a:r>
            <a:r>
              <a:rPr kumimoji="0" lang="en-US" altLang="en-US" sz="1600" b="0" i="0" u="none" strike="noStrike" cap="none" normalizeH="0" baseline="0" dirty="0">
                <a:ln>
                  <a:noFill/>
                </a:ln>
                <a:solidFill>
                  <a:srgbClr val="4EC9B0"/>
                </a:solidFill>
                <a:effectLst/>
                <a:latin typeface="Hasklig" panose="020B0509030403020204" pitchFamily="49" charset="0"/>
                <a:ea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&gt;(</a:t>
            </a:r>
            <a:r>
              <a:rPr kumimoji="0" lang="en-US" altLang="en-US" sz="1600" b="0" i="0" u="none" strike="noStrike" cap="none" normalizeH="0" baseline="0" dirty="0" err="1">
                <a:ln>
                  <a:noFill/>
                </a:ln>
                <a:solidFill>
                  <a:srgbClr val="569CD6"/>
                </a:solidFill>
                <a:effectLst/>
                <a:latin typeface="Hasklig" panose="020B0509030403020204" pitchFamily="49" charset="0"/>
                <a:ea typeface="Hasklig" panose="020B0509030403020204" pitchFamily="49" charset="0"/>
              </a:rPr>
              <a:t>nameof</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Alert</a:t>
            </a:r>
            <a:r>
              <a:rPr kumimoji="0" lang="en-US" altLang="en-US" sz="1600" b="0" i="0" u="none" strike="noStrike" cap="none" normalizeH="0" baseline="0" dirty="0" err="1">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DCDCDC"/>
                </a:solidFill>
                <a:effectLst/>
                <a:latin typeface="Hasklig" panose="020B0509030403020204" pitchFamily="49" charset="0"/>
                <a:ea typeface="Hasklig" panose="020B0509030403020204" pitchFamily="49" charset="0"/>
              </a:rPr>
              <a:t>OnDismissed</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arg</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 </a:t>
            </a:r>
          </a:p>
          <a:p>
            <a:pPr eaLnBrk="0" fontAlgn="base" hangingPunct="0">
              <a:spcBef>
                <a:spcPct val="0"/>
              </a:spcBef>
              <a:spcAft>
                <a:spcPct val="0"/>
              </a:spcAft>
            </a:pPr>
            <a:r>
              <a:rPr lang="en-US" altLang="en-US" sz="1600" dirty="0">
                <a:solidFill>
                  <a:srgbClr val="DCDCAA"/>
                </a:solidFill>
                <a:latin typeface="Hasklig" panose="020B0509030403020204" pitchFamily="49" charset="0"/>
                <a:ea typeface="Hasklig" panose="020B0509030403020204" pitchFamily="49" charset="0"/>
              </a:rPr>
              <a:t>            </a:t>
            </a:r>
            <a:r>
              <a:rPr lang="en-US" altLang="en-US" sz="1600" dirty="0" err="1">
                <a:solidFill>
                  <a:srgbClr val="DCDCAA"/>
                </a:solidFill>
                <a:latin typeface="Hasklig" panose="020B0509030403020204" pitchFamily="49" charset="0"/>
                <a:ea typeface="Hasklig" panose="020B0509030403020204" pitchFamily="49" charset="0"/>
              </a:rPr>
              <a:t>ChildContent</a:t>
            </a:r>
            <a:r>
              <a:rPr lang="en-US" altLang="en-US" sz="1600" dirty="0">
                <a:solidFill>
                  <a:srgbClr val="DCDCDC"/>
                </a:solidFill>
                <a:latin typeface="Hasklig" panose="020B0509030403020204" pitchFamily="49" charset="0"/>
                <a:ea typeface="Hasklig" panose="020B0509030403020204" pitchFamily="49" charset="0"/>
              </a:rPr>
              <a:t>&lt;</a:t>
            </a:r>
            <a:r>
              <a:rPr lang="en-US" altLang="en-US" sz="1600" dirty="0">
                <a:solidFill>
                  <a:srgbClr val="4EC9B0"/>
                </a:solidFill>
                <a:latin typeface="Hasklig" panose="020B0509030403020204" pitchFamily="49" charset="0"/>
                <a:ea typeface="Hasklig" panose="020B0509030403020204" pitchFamily="49" charset="0"/>
              </a:rPr>
              <a:t>Paragraph</a:t>
            </a:r>
            <a:r>
              <a:rPr lang="en-US" altLang="en-US" sz="1600" dirty="0">
                <a:solidFill>
                  <a:srgbClr val="DCDCDC"/>
                </a:solidFill>
                <a:latin typeface="Hasklig" panose="020B0509030403020204" pitchFamily="49" charset="0"/>
                <a:ea typeface="Hasklig" panose="020B0509030403020204" pitchFamily="49" charset="0"/>
              </a:rPr>
              <a:t>&gt;( </a:t>
            </a:r>
          </a:p>
          <a:p>
            <a:pPr eaLnBrk="0" fontAlgn="base" hangingPunct="0">
              <a:spcBef>
                <a:spcPct val="0"/>
              </a:spcBef>
              <a:spcAft>
                <a:spcPct val="0"/>
              </a:spcAft>
            </a:pPr>
            <a:r>
              <a:rPr lang="en-US" altLang="en-US" sz="1600" dirty="0">
                <a:solidFill>
                  <a:srgbClr val="DCDCDC"/>
                </a:solidFill>
                <a:latin typeface="Hasklig" panose="020B0509030403020204" pitchFamily="49" charset="0"/>
                <a:ea typeface="Hasklig" panose="020B0509030403020204" pitchFamily="49" charset="0"/>
              </a:rPr>
              <a:t>                (</a:t>
            </a:r>
            <a:r>
              <a:rPr lang="en-US" altLang="en-US" sz="1600" dirty="0">
                <a:solidFill>
                  <a:srgbClr val="D69D85"/>
                </a:solidFill>
                <a:latin typeface="Hasklig" panose="020B0509030403020204" pitchFamily="49" charset="0"/>
                <a:ea typeface="Hasklig" panose="020B0509030403020204" pitchFamily="49" charset="0"/>
              </a:rPr>
              <a:t>"</a:t>
            </a:r>
            <a:r>
              <a:rPr lang="en-US" altLang="en-US" sz="1600" dirty="0" err="1">
                <a:solidFill>
                  <a:srgbClr val="D69D85"/>
                </a:solidFill>
                <a:latin typeface="Hasklig" panose="020B0509030403020204" pitchFamily="49" charset="0"/>
                <a:ea typeface="Hasklig" panose="020B0509030403020204" pitchFamily="49" charset="0"/>
              </a:rPr>
              <a:t>IsLast</a:t>
            </a:r>
            <a:r>
              <a:rPr lang="en-US" altLang="en-US" sz="1600" dirty="0">
                <a:solidFill>
                  <a:srgbClr val="D69D85"/>
                </a:solidFill>
                <a:latin typeface="Hasklig" panose="020B0509030403020204" pitchFamily="49" charset="0"/>
                <a:ea typeface="Hasklig" panose="020B0509030403020204" pitchFamily="49" charset="0"/>
              </a:rPr>
              <a:t>"</a:t>
            </a:r>
            <a:r>
              <a:rPr lang="en-US" altLang="en-US" sz="1600" dirty="0">
                <a:solidFill>
                  <a:srgbClr val="DCDCDC"/>
                </a:solidFill>
                <a:latin typeface="Hasklig" panose="020B0509030403020204" pitchFamily="49" charset="0"/>
                <a:ea typeface="Hasklig" panose="020B0509030403020204" pitchFamily="49" charset="0"/>
              </a:rPr>
              <a:t>, </a:t>
            </a:r>
            <a:r>
              <a:rPr lang="en-US" altLang="en-US" sz="1600" dirty="0">
                <a:solidFill>
                  <a:srgbClr val="569CD6"/>
                </a:solidFill>
                <a:latin typeface="Hasklig" panose="020B0509030403020204" pitchFamily="49" charset="0"/>
                <a:ea typeface="Hasklig" panose="020B0509030403020204" pitchFamily="49" charset="0"/>
              </a:rPr>
              <a:t>true</a:t>
            </a:r>
            <a:r>
              <a:rPr lang="en-US" altLang="en-US" sz="1600" dirty="0">
                <a:solidFill>
                  <a:srgbClr val="DCDCDC"/>
                </a:solidFill>
                <a:latin typeface="Hasklig" panose="020B0509030403020204" pitchFamily="49" charset="0"/>
                <a:ea typeface="Hasklig" panose="020B0509030403020204" pitchFamily="49" charset="0"/>
              </a:rPr>
              <a:t>), </a:t>
            </a:r>
          </a:p>
          <a:p>
            <a:pPr eaLnBrk="0" fontAlgn="base" hangingPunct="0">
              <a:spcBef>
                <a:spcPct val="0"/>
              </a:spcBef>
              <a:spcAft>
                <a:spcPct val="0"/>
              </a:spcAft>
            </a:pPr>
            <a:r>
              <a:rPr lang="en-US" altLang="en-US" sz="1600" dirty="0">
                <a:solidFill>
                  <a:srgbClr val="DCDCDC"/>
                </a:solidFill>
                <a:latin typeface="Hasklig" panose="020B0509030403020204" pitchFamily="49" charset="0"/>
                <a:ea typeface="Hasklig" panose="020B0509030403020204" pitchFamily="49" charset="0"/>
              </a:rPr>
              <a:t>                </a:t>
            </a:r>
            <a:r>
              <a:rPr lang="en-US" altLang="en-US" sz="1600" dirty="0" err="1">
                <a:solidFill>
                  <a:srgbClr val="DCDCAA"/>
                </a:solidFill>
                <a:latin typeface="Hasklig" panose="020B0509030403020204" pitchFamily="49" charset="0"/>
                <a:ea typeface="Hasklig" panose="020B0509030403020204" pitchFamily="49" charset="0"/>
              </a:rPr>
              <a:t>ChildContent</a:t>
            </a:r>
            <a:r>
              <a:rPr lang="en-US" altLang="en-US" sz="1600" dirty="0">
                <a:solidFill>
                  <a:srgbClr val="DCDCDC"/>
                </a:solidFill>
                <a:latin typeface="Hasklig" panose="020B0509030403020204" pitchFamily="49" charset="0"/>
                <a:ea typeface="Hasklig" panose="020B0509030403020204" pitchFamily="49" charset="0"/>
              </a:rPr>
              <a:t>(</a:t>
            </a:r>
            <a:r>
              <a:rPr lang="en-US" altLang="en-US" sz="1600" b="1" dirty="0">
                <a:solidFill>
                  <a:srgbClr val="9CDCFE"/>
                </a:solidFill>
                <a:latin typeface="Hasklig" panose="020B0509030403020204" pitchFamily="49" charset="0"/>
                <a:ea typeface="Hasklig" panose="020B0509030403020204" pitchFamily="49" charset="0"/>
              </a:rPr>
              <a:t>content</a:t>
            </a:r>
            <a:r>
              <a:rPr lang="en-US" altLang="en-US" sz="1600" dirty="0">
                <a:solidFill>
                  <a:srgbClr val="DCDCDC"/>
                </a:solidFill>
                <a:latin typeface="Hasklig" panose="020B0509030403020204" pitchFamily="49" charset="0"/>
                <a:ea typeface="Hasklig" panose="020B0509030403020204" pitchFamily="49" charset="0"/>
              </a:rPr>
              <a:t>) </a:t>
            </a:r>
          </a:p>
          <a:p>
            <a:pPr eaLnBrk="0" fontAlgn="base" hangingPunct="0">
              <a:spcBef>
                <a:spcPct val="0"/>
              </a:spcBef>
              <a:spcAft>
                <a:spcPct val="0"/>
              </a:spcAft>
            </a:pPr>
            <a:r>
              <a:rPr lang="en-US" altLang="en-US" sz="1600" dirty="0">
                <a:solidFill>
                  <a:srgbClr val="DCDCDC"/>
                </a:solidFill>
                <a:latin typeface="Hasklig" panose="020B0509030403020204" pitchFamily="49" charset="0"/>
                <a:ea typeface="Hasklig" panose="020B0509030403020204" pitchFamily="49" charset="0"/>
              </a:rPr>
              <a:t>            ),</a:t>
            </a:r>
            <a:endPar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ChildContent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1" i="0" u="none" strike="noStrike" cap="none" normalizeH="0" baseline="0" dirty="0">
                <a:ln>
                  <a:noFill/>
                </a:ln>
                <a:solidFill>
                  <a:srgbClr val="9CDCFE"/>
                </a:solidFill>
                <a:effectLst/>
                <a:latin typeface="Hasklig" panose="020B0509030403020204" pitchFamily="49" charset="0"/>
                <a:ea typeface="Hasklig" panose="020B0509030403020204" pitchFamily="49" charset="0"/>
              </a:rPr>
              <a:t>content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a:t>
            </a:r>
          </a:p>
          <a:p>
            <a:pPr lvl="0" eaLnBrk="0" fontAlgn="base" hangingPunct="0">
              <a:spcBef>
                <a:spcPct val="0"/>
              </a:spcBef>
              <a:spcAft>
                <a:spcPct val="0"/>
              </a:spcAft>
            </a:pPr>
            <a:endParaRPr lang="en-US" altLang="en-US" sz="1600" dirty="0">
              <a:solidFill>
                <a:srgbClr val="DCDCDC"/>
              </a:solidFill>
              <a:latin typeface="Hasklig" panose="020B0509030403020204" pitchFamily="49" charset="0"/>
              <a:ea typeface="Hasklig" panose="020B0509030403020204" pitchFamily="49" charset="0"/>
            </a:endParaRPr>
          </a:p>
          <a:p>
            <a:pPr lvl="0" eaLnBrk="0" fontAlgn="base" hangingPunct="0">
              <a:spcBef>
                <a:spcPct val="0"/>
              </a:spcBef>
              <a:spcAft>
                <a:spcPct val="0"/>
              </a:spcAft>
            </a:pPr>
            <a:r>
              <a:rPr lang="en-US" altLang="en-US" sz="1600" dirty="0">
                <a:solidFill>
                  <a:srgbClr val="DCDCDC"/>
                </a:solidFill>
                <a:latin typeface="Hasklig" panose="020B0509030403020204" pitchFamily="49" charset="0"/>
                <a:ea typeface="Hasklig" panose="020B0509030403020204" pitchFamily="49" charset="0"/>
              </a:rPr>
              <a:t>        </a:t>
            </a:r>
            <a:r>
              <a:rPr lang="en-US" altLang="en-US" sz="1600" dirty="0">
                <a:solidFill>
                  <a:srgbClr val="57A64A"/>
                </a:solidFill>
                <a:latin typeface="Hasklig" panose="020B0509030403020204" pitchFamily="49" charset="0"/>
                <a:ea typeface="Hasklig" panose="020B0509030403020204" pitchFamily="49" charset="0"/>
              </a:rPr>
              <a:t>// Act </a:t>
            </a:r>
          </a:p>
          <a:p>
            <a:pPr lvl="0" eaLnBrk="0" fontAlgn="base" hangingPunct="0">
              <a:spcBef>
                <a:spcPct val="0"/>
              </a:spcBef>
              <a:spcAft>
                <a:spcPct val="0"/>
              </a:spcAft>
            </a:pPr>
            <a:endParaRPr lang="en-US" altLang="en-US" sz="1600" dirty="0">
              <a:solidFill>
                <a:srgbClr val="57A64A"/>
              </a:solidFill>
              <a:latin typeface="Hasklig" panose="020B0509030403020204" pitchFamily="49" charset="0"/>
              <a:ea typeface="Hasklig" panose="020B0509030403020204" pitchFamily="49" charset="0"/>
            </a:endParaRPr>
          </a:p>
          <a:p>
            <a:pPr lvl="0" eaLnBrk="0" fontAlgn="base" hangingPunct="0">
              <a:spcBef>
                <a:spcPct val="0"/>
              </a:spcBef>
              <a:spcAft>
                <a:spcPct val="0"/>
              </a:spcAft>
            </a:pPr>
            <a:r>
              <a:rPr lang="en-US" altLang="en-US" sz="1600" dirty="0">
                <a:solidFill>
                  <a:srgbClr val="57A64A"/>
                </a:solidFill>
                <a:latin typeface="Hasklig" panose="020B0509030403020204" pitchFamily="49" charset="0"/>
                <a:ea typeface="Hasklig" panose="020B0509030403020204" pitchFamily="49" charset="0"/>
              </a:rPr>
              <a:t>        // Assert </a:t>
            </a:r>
          </a:p>
          <a:p>
            <a:pPr lvl="0" eaLnBrk="0" fontAlgn="base" hangingPunct="0">
              <a:spcBef>
                <a:spcPct val="0"/>
              </a:spcBef>
              <a:spcAft>
                <a:spcPct val="0"/>
              </a:spcAft>
            </a:pPr>
            <a:r>
              <a:rPr lang="en-US" altLang="en-US" sz="1600" dirty="0">
                <a:solidFill>
                  <a:srgbClr val="DCDCDC"/>
                </a:solidFill>
                <a:latin typeface="Hasklig" panose="020B0509030403020204" pitchFamily="49" charset="0"/>
                <a:ea typeface="Hasklig" panose="020B0509030403020204" pitchFamily="49" charset="0"/>
              </a:rPr>
              <a:t>    } </a:t>
            </a:r>
          </a:p>
          <a:p>
            <a:pPr lvl="0" eaLnBrk="0" fontAlgn="base" hangingPunct="0">
              <a:spcBef>
                <a:spcPct val="0"/>
              </a:spcBef>
              <a:spcAft>
                <a:spcPct val="0"/>
              </a:spcAft>
            </a:pPr>
            <a:r>
              <a:rPr lang="en-US" altLang="en-US" sz="1600" dirty="0">
                <a:solidFill>
                  <a:srgbClr val="DCDCDC"/>
                </a:solidFill>
                <a:latin typeface="Hasklig" panose="020B0509030403020204" pitchFamily="49" charset="0"/>
                <a:ea typeface="Hasklig" panose="020B0509030403020204" pitchFamily="49" charset="0"/>
              </a:rPr>
              <a:t>}</a:t>
            </a:r>
            <a:endParaRPr lang="en-US" altLang="en-US" sz="1600" dirty="0">
              <a:latin typeface="Hasklig" panose="020B0509030403020204" pitchFamily="49" charset="0"/>
              <a:ea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endParaRPr>
          </a:p>
        </p:txBody>
      </p:sp>
      <p:sp>
        <p:nvSpPr>
          <p:cNvPr id="16" name="Freeform: Shape 15">
            <a:extLst>
              <a:ext uri="{FF2B5EF4-FFF2-40B4-BE49-F238E27FC236}">
                <a16:creationId xmlns:a16="http://schemas.microsoft.com/office/drawing/2014/main" id="{AD3442BE-6FD5-4EB5-BC48-730B5DE64E7D}"/>
              </a:ext>
            </a:extLst>
          </p:cNvPr>
          <p:cNvSpPr/>
          <p:nvPr/>
        </p:nvSpPr>
        <p:spPr bwMode="auto">
          <a:xfrm>
            <a:off x="1500188" y="4297793"/>
            <a:ext cx="4310062" cy="63070"/>
          </a:xfrm>
          <a:custGeom>
            <a:avLst/>
            <a:gdLst>
              <a:gd name="connsiteX0" fmla="*/ 0 w 4310062"/>
              <a:gd name="connsiteY0" fmla="*/ 34495 h 63070"/>
              <a:gd name="connsiteX1" fmla="*/ 109537 w 4310062"/>
              <a:gd name="connsiteY1" fmla="*/ 29732 h 63070"/>
              <a:gd name="connsiteX2" fmla="*/ 171450 w 4310062"/>
              <a:gd name="connsiteY2" fmla="*/ 34495 h 63070"/>
              <a:gd name="connsiteX3" fmla="*/ 366712 w 4310062"/>
              <a:gd name="connsiteY3" fmla="*/ 48782 h 63070"/>
              <a:gd name="connsiteX4" fmla="*/ 657225 w 4310062"/>
              <a:gd name="connsiteY4" fmla="*/ 44020 h 63070"/>
              <a:gd name="connsiteX5" fmla="*/ 723900 w 4310062"/>
              <a:gd name="connsiteY5" fmla="*/ 34495 h 63070"/>
              <a:gd name="connsiteX6" fmla="*/ 866775 w 4310062"/>
              <a:gd name="connsiteY6" fmla="*/ 39257 h 63070"/>
              <a:gd name="connsiteX7" fmla="*/ 1466850 w 4310062"/>
              <a:gd name="connsiteY7" fmla="*/ 48782 h 63070"/>
              <a:gd name="connsiteX8" fmla="*/ 1543050 w 4310062"/>
              <a:gd name="connsiteY8" fmla="*/ 53545 h 63070"/>
              <a:gd name="connsiteX9" fmla="*/ 1585912 w 4310062"/>
              <a:gd name="connsiteY9" fmla="*/ 63070 h 63070"/>
              <a:gd name="connsiteX10" fmla="*/ 1843087 w 4310062"/>
              <a:gd name="connsiteY10" fmla="*/ 58307 h 63070"/>
              <a:gd name="connsiteX11" fmla="*/ 1981200 w 4310062"/>
              <a:gd name="connsiteY11" fmla="*/ 48782 h 63070"/>
              <a:gd name="connsiteX12" fmla="*/ 2014537 w 4310062"/>
              <a:gd name="connsiteY12" fmla="*/ 44020 h 63070"/>
              <a:gd name="connsiteX13" fmla="*/ 2057400 w 4310062"/>
              <a:gd name="connsiteY13" fmla="*/ 29732 h 63070"/>
              <a:gd name="connsiteX14" fmla="*/ 2071687 w 4310062"/>
              <a:gd name="connsiteY14" fmla="*/ 20207 h 63070"/>
              <a:gd name="connsiteX15" fmla="*/ 2128837 w 4310062"/>
              <a:gd name="connsiteY15" fmla="*/ 15445 h 63070"/>
              <a:gd name="connsiteX16" fmla="*/ 2157412 w 4310062"/>
              <a:gd name="connsiteY16" fmla="*/ 5920 h 63070"/>
              <a:gd name="connsiteX17" fmla="*/ 2400300 w 4310062"/>
              <a:gd name="connsiteY17" fmla="*/ 5920 h 63070"/>
              <a:gd name="connsiteX18" fmla="*/ 2452687 w 4310062"/>
              <a:gd name="connsiteY18" fmla="*/ 10682 h 63070"/>
              <a:gd name="connsiteX19" fmla="*/ 2514600 w 4310062"/>
              <a:gd name="connsiteY19" fmla="*/ 20207 h 63070"/>
              <a:gd name="connsiteX20" fmla="*/ 2628900 w 4310062"/>
              <a:gd name="connsiteY20" fmla="*/ 24970 h 63070"/>
              <a:gd name="connsiteX21" fmla="*/ 3039618 w 4310062"/>
              <a:gd name="connsiteY21" fmla="*/ 29637 h 63070"/>
              <a:gd name="connsiteX22" fmla="*/ 3467100 w 4310062"/>
              <a:gd name="connsiteY22" fmla="*/ 34495 h 63070"/>
              <a:gd name="connsiteX23" fmla="*/ 3543300 w 4310062"/>
              <a:gd name="connsiteY23" fmla="*/ 39257 h 63070"/>
              <a:gd name="connsiteX24" fmla="*/ 3624262 w 4310062"/>
              <a:gd name="connsiteY24" fmla="*/ 48782 h 63070"/>
              <a:gd name="connsiteX25" fmla="*/ 4086225 w 4310062"/>
              <a:gd name="connsiteY25" fmla="*/ 44020 h 63070"/>
              <a:gd name="connsiteX26" fmla="*/ 4238625 w 4310062"/>
              <a:gd name="connsiteY26" fmla="*/ 20207 h 63070"/>
              <a:gd name="connsiteX27" fmla="*/ 4267200 w 4310062"/>
              <a:gd name="connsiteY27" fmla="*/ 15445 h 63070"/>
              <a:gd name="connsiteX28" fmla="*/ 4310062 w 4310062"/>
              <a:gd name="connsiteY28" fmla="*/ 5920 h 6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10062" h="63070" extrusionOk="0">
                <a:moveTo>
                  <a:pt x="0" y="34495"/>
                </a:moveTo>
                <a:cubicBezTo>
                  <a:pt x="40605" y="30191"/>
                  <a:pt x="65244" y="28347"/>
                  <a:pt x="109537" y="29732"/>
                </a:cubicBezTo>
                <a:cubicBezTo>
                  <a:pt x="131743" y="30839"/>
                  <a:pt x="148650" y="34351"/>
                  <a:pt x="171450" y="34495"/>
                </a:cubicBezTo>
                <a:cubicBezTo>
                  <a:pt x="333640" y="16897"/>
                  <a:pt x="117517" y="36444"/>
                  <a:pt x="366712" y="48782"/>
                </a:cubicBezTo>
                <a:cubicBezTo>
                  <a:pt x="465229" y="43549"/>
                  <a:pt x="563763" y="50204"/>
                  <a:pt x="657225" y="44020"/>
                </a:cubicBezTo>
                <a:cubicBezTo>
                  <a:pt x="675628" y="46312"/>
                  <a:pt x="702828" y="36536"/>
                  <a:pt x="723900" y="34495"/>
                </a:cubicBezTo>
                <a:cubicBezTo>
                  <a:pt x="774118" y="36245"/>
                  <a:pt x="820241" y="34353"/>
                  <a:pt x="866775" y="39257"/>
                </a:cubicBezTo>
                <a:cubicBezTo>
                  <a:pt x="1066006" y="59738"/>
                  <a:pt x="1308846" y="67073"/>
                  <a:pt x="1466850" y="48782"/>
                </a:cubicBezTo>
                <a:cubicBezTo>
                  <a:pt x="1490416" y="47419"/>
                  <a:pt x="1517179" y="50398"/>
                  <a:pt x="1543050" y="53545"/>
                </a:cubicBezTo>
                <a:cubicBezTo>
                  <a:pt x="1559246" y="54610"/>
                  <a:pt x="1573240" y="65131"/>
                  <a:pt x="1585912" y="63070"/>
                </a:cubicBezTo>
                <a:cubicBezTo>
                  <a:pt x="1696707" y="53145"/>
                  <a:pt x="1730185" y="69365"/>
                  <a:pt x="1843087" y="58307"/>
                </a:cubicBezTo>
                <a:cubicBezTo>
                  <a:pt x="1885974" y="56113"/>
                  <a:pt x="1924106" y="52360"/>
                  <a:pt x="1981200" y="48782"/>
                </a:cubicBezTo>
                <a:cubicBezTo>
                  <a:pt x="1992540" y="46033"/>
                  <a:pt x="2004098" y="47505"/>
                  <a:pt x="2014537" y="44020"/>
                </a:cubicBezTo>
                <a:cubicBezTo>
                  <a:pt x="2028533" y="40205"/>
                  <a:pt x="2043674" y="40542"/>
                  <a:pt x="2057400" y="29732"/>
                </a:cubicBezTo>
                <a:cubicBezTo>
                  <a:pt x="2062042" y="26507"/>
                  <a:pt x="2065338" y="21747"/>
                  <a:pt x="2071687" y="20207"/>
                </a:cubicBezTo>
                <a:cubicBezTo>
                  <a:pt x="2091891" y="13660"/>
                  <a:pt x="2106352" y="13901"/>
                  <a:pt x="2128837" y="15445"/>
                </a:cubicBezTo>
                <a:cubicBezTo>
                  <a:pt x="2140420" y="12095"/>
                  <a:pt x="2149620" y="7807"/>
                  <a:pt x="2157412" y="5920"/>
                </a:cubicBezTo>
                <a:cubicBezTo>
                  <a:pt x="2222736" y="-6851"/>
                  <a:pt x="2387025" y="5971"/>
                  <a:pt x="2400300" y="5920"/>
                </a:cubicBezTo>
                <a:cubicBezTo>
                  <a:pt x="2417604" y="8676"/>
                  <a:pt x="2432114" y="10703"/>
                  <a:pt x="2452687" y="10682"/>
                </a:cubicBezTo>
                <a:cubicBezTo>
                  <a:pt x="2473279" y="9432"/>
                  <a:pt x="2495339" y="19381"/>
                  <a:pt x="2514600" y="20207"/>
                </a:cubicBezTo>
                <a:cubicBezTo>
                  <a:pt x="2556521" y="25351"/>
                  <a:pt x="2591466" y="17482"/>
                  <a:pt x="2628900" y="24970"/>
                </a:cubicBezTo>
                <a:cubicBezTo>
                  <a:pt x="2818441" y="8416"/>
                  <a:pt x="2872535" y="46736"/>
                  <a:pt x="3039618" y="29637"/>
                </a:cubicBezTo>
                <a:cubicBezTo>
                  <a:pt x="3206701" y="12538"/>
                  <a:pt x="3284174" y="20604"/>
                  <a:pt x="3467100" y="34495"/>
                </a:cubicBezTo>
                <a:cubicBezTo>
                  <a:pt x="3493018" y="36807"/>
                  <a:pt x="3515206" y="40046"/>
                  <a:pt x="3543300" y="39257"/>
                </a:cubicBezTo>
                <a:cubicBezTo>
                  <a:pt x="3569131" y="37227"/>
                  <a:pt x="3596671" y="50152"/>
                  <a:pt x="3624262" y="48782"/>
                </a:cubicBezTo>
                <a:cubicBezTo>
                  <a:pt x="3787338" y="43515"/>
                  <a:pt x="3966523" y="55778"/>
                  <a:pt x="4086225" y="44020"/>
                </a:cubicBezTo>
                <a:cubicBezTo>
                  <a:pt x="4158931" y="-1773"/>
                  <a:pt x="4062168" y="46336"/>
                  <a:pt x="4238625" y="20207"/>
                </a:cubicBezTo>
                <a:cubicBezTo>
                  <a:pt x="4249890" y="17736"/>
                  <a:pt x="4258064" y="18031"/>
                  <a:pt x="4267200" y="15445"/>
                </a:cubicBezTo>
                <a:cubicBezTo>
                  <a:pt x="4313177" y="3285"/>
                  <a:pt x="4286736" y="8981"/>
                  <a:pt x="4310062" y="5920"/>
                </a:cubicBezTo>
              </a:path>
            </a:pathLst>
          </a:custGeom>
          <a:noFill/>
          <a:ln w="38100">
            <a:solidFill>
              <a:srgbClr val="C00000">
                <a:alpha val="80000"/>
              </a:srgbClr>
            </a:solidFill>
            <a:headEnd type="none" w="med" len="med"/>
            <a:tailEnd type="none" w="med" len="med"/>
            <a:extLst>
              <a:ext uri="{C807C97D-BFC1-408E-A445-0C87EB9F89A2}">
                <ask:lineSketchStyleProps xmlns:ask="http://schemas.microsoft.com/office/drawing/2018/sketchyshapes" sd="2118456672">
                  <a:custGeom>
                    <a:avLst/>
                    <a:gdLst>
                      <a:gd name="connsiteX0" fmla="*/ 0 w 4310062"/>
                      <a:gd name="connsiteY0" fmla="*/ 34495 h 63070"/>
                      <a:gd name="connsiteX1" fmla="*/ 109537 w 4310062"/>
                      <a:gd name="connsiteY1" fmla="*/ 29732 h 63070"/>
                      <a:gd name="connsiteX2" fmla="*/ 171450 w 4310062"/>
                      <a:gd name="connsiteY2" fmla="*/ 34495 h 63070"/>
                      <a:gd name="connsiteX3" fmla="*/ 366712 w 4310062"/>
                      <a:gd name="connsiteY3" fmla="*/ 48782 h 63070"/>
                      <a:gd name="connsiteX4" fmla="*/ 657225 w 4310062"/>
                      <a:gd name="connsiteY4" fmla="*/ 44020 h 63070"/>
                      <a:gd name="connsiteX5" fmla="*/ 723900 w 4310062"/>
                      <a:gd name="connsiteY5" fmla="*/ 34495 h 63070"/>
                      <a:gd name="connsiteX6" fmla="*/ 866775 w 4310062"/>
                      <a:gd name="connsiteY6" fmla="*/ 39257 h 63070"/>
                      <a:gd name="connsiteX7" fmla="*/ 1466850 w 4310062"/>
                      <a:gd name="connsiteY7" fmla="*/ 48782 h 63070"/>
                      <a:gd name="connsiteX8" fmla="*/ 1543050 w 4310062"/>
                      <a:gd name="connsiteY8" fmla="*/ 53545 h 63070"/>
                      <a:gd name="connsiteX9" fmla="*/ 1585912 w 4310062"/>
                      <a:gd name="connsiteY9" fmla="*/ 63070 h 63070"/>
                      <a:gd name="connsiteX10" fmla="*/ 1843087 w 4310062"/>
                      <a:gd name="connsiteY10" fmla="*/ 58307 h 63070"/>
                      <a:gd name="connsiteX11" fmla="*/ 1981200 w 4310062"/>
                      <a:gd name="connsiteY11" fmla="*/ 48782 h 63070"/>
                      <a:gd name="connsiteX12" fmla="*/ 2014537 w 4310062"/>
                      <a:gd name="connsiteY12" fmla="*/ 44020 h 63070"/>
                      <a:gd name="connsiteX13" fmla="*/ 2057400 w 4310062"/>
                      <a:gd name="connsiteY13" fmla="*/ 29732 h 63070"/>
                      <a:gd name="connsiteX14" fmla="*/ 2071687 w 4310062"/>
                      <a:gd name="connsiteY14" fmla="*/ 20207 h 63070"/>
                      <a:gd name="connsiteX15" fmla="*/ 2128837 w 4310062"/>
                      <a:gd name="connsiteY15" fmla="*/ 15445 h 63070"/>
                      <a:gd name="connsiteX16" fmla="*/ 2157412 w 4310062"/>
                      <a:gd name="connsiteY16" fmla="*/ 5920 h 63070"/>
                      <a:gd name="connsiteX17" fmla="*/ 2400300 w 4310062"/>
                      <a:gd name="connsiteY17" fmla="*/ 5920 h 63070"/>
                      <a:gd name="connsiteX18" fmla="*/ 2452687 w 4310062"/>
                      <a:gd name="connsiteY18" fmla="*/ 10682 h 63070"/>
                      <a:gd name="connsiteX19" fmla="*/ 2514600 w 4310062"/>
                      <a:gd name="connsiteY19" fmla="*/ 20207 h 63070"/>
                      <a:gd name="connsiteX20" fmla="*/ 2628900 w 4310062"/>
                      <a:gd name="connsiteY20" fmla="*/ 24970 h 63070"/>
                      <a:gd name="connsiteX21" fmla="*/ 3467100 w 4310062"/>
                      <a:gd name="connsiteY21" fmla="*/ 34495 h 63070"/>
                      <a:gd name="connsiteX22" fmla="*/ 3543300 w 4310062"/>
                      <a:gd name="connsiteY22" fmla="*/ 39257 h 63070"/>
                      <a:gd name="connsiteX23" fmla="*/ 3624262 w 4310062"/>
                      <a:gd name="connsiteY23" fmla="*/ 48782 h 63070"/>
                      <a:gd name="connsiteX24" fmla="*/ 4086225 w 4310062"/>
                      <a:gd name="connsiteY24" fmla="*/ 44020 h 63070"/>
                      <a:gd name="connsiteX25" fmla="*/ 4238625 w 4310062"/>
                      <a:gd name="connsiteY25" fmla="*/ 20207 h 63070"/>
                      <a:gd name="connsiteX26" fmla="*/ 4267200 w 4310062"/>
                      <a:gd name="connsiteY26" fmla="*/ 15445 h 63070"/>
                      <a:gd name="connsiteX27" fmla="*/ 4310062 w 4310062"/>
                      <a:gd name="connsiteY27" fmla="*/ 5920 h 6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10062" h="63070">
                        <a:moveTo>
                          <a:pt x="0" y="34495"/>
                        </a:moveTo>
                        <a:cubicBezTo>
                          <a:pt x="36512" y="32907"/>
                          <a:pt x="72990" y="29732"/>
                          <a:pt x="109537" y="29732"/>
                        </a:cubicBezTo>
                        <a:cubicBezTo>
                          <a:pt x="130236" y="29732"/>
                          <a:pt x="150797" y="33118"/>
                          <a:pt x="171450" y="34495"/>
                        </a:cubicBezTo>
                        <a:cubicBezTo>
                          <a:pt x="346680" y="46177"/>
                          <a:pt x="146131" y="30400"/>
                          <a:pt x="366712" y="48782"/>
                        </a:cubicBezTo>
                        <a:cubicBezTo>
                          <a:pt x="463550" y="47195"/>
                          <a:pt x="560452" y="47891"/>
                          <a:pt x="657225" y="44020"/>
                        </a:cubicBezTo>
                        <a:cubicBezTo>
                          <a:pt x="679658" y="43123"/>
                          <a:pt x="701455" y="35005"/>
                          <a:pt x="723900" y="34495"/>
                        </a:cubicBezTo>
                        <a:cubicBezTo>
                          <a:pt x="771539" y="33412"/>
                          <a:pt x="819132" y="38341"/>
                          <a:pt x="866775" y="39257"/>
                        </a:cubicBezTo>
                        <a:lnTo>
                          <a:pt x="1466850" y="48782"/>
                        </a:lnTo>
                        <a:cubicBezTo>
                          <a:pt x="1492250" y="50370"/>
                          <a:pt x="1517782" y="50513"/>
                          <a:pt x="1543050" y="53545"/>
                        </a:cubicBezTo>
                        <a:cubicBezTo>
                          <a:pt x="1557582" y="55289"/>
                          <a:pt x="1571278" y="62838"/>
                          <a:pt x="1585912" y="63070"/>
                        </a:cubicBezTo>
                        <a:lnTo>
                          <a:pt x="1843087" y="58307"/>
                        </a:lnTo>
                        <a:lnTo>
                          <a:pt x="1981200" y="48782"/>
                        </a:lnTo>
                        <a:cubicBezTo>
                          <a:pt x="1992386" y="47850"/>
                          <a:pt x="2003647" y="46742"/>
                          <a:pt x="2014537" y="44020"/>
                        </a:cubicBezTo>
                        <a:cubicBezTo>
                          <a:pt x="2029148" y="40367"/>
                          <a:pt x="2044869" y="38086"/>
                          <a:pt x="2057400" y="29732"/>
                        </a:cubicBezTo>
                        <a:cubicBezTo>
                          <a:pt x="2062162" y="26557"/>
                          <a:pt x="2066074" y="21329"/>
                          <a:pt x="2071687" y="20207"/>
                        </a:cubicBezTo>
                        <a:cubicBezTo>
                          <a:pt x="2090432" y="16458"/>
                          <a:pt x="2109787" y="17032"/>
                          <a:pt x="2128837" y="15445"/>
                        </a:cubicBezTo>
                        <a:cubicBezTo>
                          <a:pt x="2138362" y="12270"/>
                          <a:pt x="2147567" y="7889"/>
                          <a:pt x="2157412" y="5920"/>
                        </a:cubicBezTo>
                        <a:cubicBezTo>
                          <a:pt x="2223215" y="-7241"/>
                          <a:pt x="2387002" y="5603"/>
                          <a:pt x="2400300" y="5920"/>
                        </a:cubicBezTo>
                        <a:cubicBezTo>
                          <a:pt x="2417762" y="7507"/>
                          <a:pt x="2435288" y="8507"/>
                          <a:pt x="2452687" y="10682"/>
                        </a:cubicBezTo>
                        <a:cubicBezTo>
                          <a:pt x="2473406" y="13272"/>
                          <a:pt x="2493788" y="18519"/>
                          <a:pt x="2514600" y="20207"/>
                        </a:cubicBezTo>
                        <a:cubicBezTo>
                          <a:pt x="2552608" y="23289"/>
                          <a:pt x="2590771" y="24398"/>
                          <a:pt x="2628900" y="24970"/>
                        </a:cubicBezTo>
                        <a:lnTo>
                          <a:pt x="3467100" y="34495"/>
                        </a:lnTo>
                        <a:cubicBezTo>
                          <a:pt x="3492500" y="36082"/>
                          <a:pt x="3517955" y="36953"/>
                          <a:pt x="3543300" y="39257"/>
                        </a:cubicBezTo>
                        <a:cubicBezTo>
                          <a:pt x="3570362" y="41717"/>
                          <a:pt x="3597090" y="48544"/>
                          <a:pt x="3624262" y="48782"/>
                        </a:cubicBezTo>
                        <a:lnTo>
                          <a:pt x="4086225" y="44020"/>
                        </a:lnTo>
                        <a:cubicBezTo>
                          <a:pt x="4156546" y="15891"/>
                          <a:pt x="4068917" y="48489"/>
                          <a:pt x="4238625" y="20207"/>
                        </a:cubicBezTo>
                        <a:cubicBezTo>
                          <a:pt x="4248150" y="18620"/>
                          <a:pt x="4257791" y="17616"/>
                          <a:pt x="4267200" y="15445"/>
                        </a:cubicBezTo>
                        <a:cubicBezTo>
                          <a:pt x="4312256" y="5048"/>
                          <a:pt x="4286599" y="5920"/>
                          <a:pt x="4310062" y="5920"/>
                        </a:cubicBezTo>
                      </a:path>
                    </a:pathLst>
                  </a:cu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85DCBAD-19F6-459A-93AC-D767FDC2209A}"/>
              </a:ext>
            </a:extLst>
          </p:cNvPr>
          <p:cNvSpPr/>
          <p:nvPr/>
        </p:nvSpPr>
        <p:spPr bwMode="auto">
          <a:xfrm>
            <a:off x="1500188" y="3551668"/>
            <a:ext cx="2957512" cy="63070"/>
          </a:xfrm>
          <a:custGeom>
            <a:avLst/>
            <a:gdLst>
              <a:gd name="connsiteX0" fmla="*/ 0 w 2957512"/>
              <a:gd name="connsiteY0" fmla="*/ 34495 h 63070"/>
              <a:gd name="connsiteX1" fmla="*/ 75162 w 2957512"/>
              <a:gd name="connsiteY1" fmla="*/ 29732 h 63070"/>
              <a:gd name="connsiteX2" fmla="*/ 117646 w 2957512"/>
              <a:gd name="connsiteY2" fmla="*/ 34495 h 63070"/>
              <a:gd name="connsiteX3" fmla="*/ 251633 w 2957512"/>
              <a:gd name="connsiteY3" fmla="*/ 48782 h 63070"/>
              <a:gd name="connsiteX4" fmla="*/ 450979 w 2957512"/>
              <a:gd name="connsiteY4" fmla="*/ 44020 h 63070"/>
              <a:gd name="connsiteX5" fmla="*/ 496731 w 2957512"/>
              <a:gd name="connsiteY5" fmla="*/ 34495 h 63070"/>
              <a:gd name="connsiteX6" fmla="*/ 594770 w 2957512"/>
              <a:gd name="connsiteY6" fmla="*/ 39257 h 63070"/>
              <a:gd name="connsiteX7" fmla="*/ 1006534 w 2957512"/>
              <a:gd name="connsiteY7" fmla="*/ 48782 h 63070"/>
              <a:gd name="connsiteX8" fmla="*/ 1058822 w 2957512"/>
              <a:gd name="connsiteY8" fmla="*/ 53545 h 63070"/>
              <a:gd name="connsiteX9" fmla="*/ 1088233 w 2957512"/>
              <a:gd name="connsiteY9" fmla="*/ 63070 h 63070"/>
              <a:gd name="connsiteX10" fmla="*/ 1264703 w 2957512"/>
              <a:gd name="connsiteY10" fmla="*/ 58307 h 63070"/>
              <a:gd name="connsiteX11" fmla="*/ 1359475 w 2957512"/>
              <a:gd name="connsiteY11" fmla="*/ 48782 h 63070"/>
              <a:gd name="connsiteX12" fmla="*/ 1382350 w 2957512"/>
              <a:gd name="connsiteY12" fmla="*/ 44020 h 63070"/>
              <a:gd name="connsiteX13" fmla="*/ 1411762 w 2957512"/>
              <a:gd name="connsiteY13" fmla="*/ 29732 h 63070"/>
              <a:gd name="connsiteX14" fmla="*/ 1421566 w 2957512"/>
              <a:gd name="connsiteY14" fmla="*/ 20207 h 63070"/>
              <a:gd name="connsiteX15" fmla="*/ 1460781 w 2957512"/>
              <a:gd name="connsiteY15" fmla="*/ 15445 h 63070"/>
              <a:gd name="connsiteX16" fmla="*/ 1480389 w 2957512"/>
              <a:gd name="connsiteY16" fmla="*/ 5920 h 63070"/>
              <a:gd name="connsiteX17" fmla="*/ 1647056 w 2957512"/>
              <a:gd name="connsiteY17" fmla="*/ 5920 h 63070"/>
              <a:gd name="connsiteX18" fmla="*/ 1683003 w 2957512"/>
              <a:gd name="connsiteY18" fmla="*/ 10682 h 63070"/>
              <a:gd name="connsiteX19" fmla="*/ 1725487 w 2957512"/>
              <a:gd name="connsiteY19" fmla="*/ 20207 h 63070"/>
              <a:gd name="connsiteX20" fmla="*/ 1803919 w 2957512"/>
              <a:gd name="connsiteY20" fmla="*/ 24970 h 63070"/>
              <a:gd name="connsiteX21" fmla="*/ 2379081 w 2957512"/>
              <a:gd name="connsiteY21" fmla="*/ 34495 h 63070"/>
              <a:gd name="connsiteX22" fmla="*/ 2431369 w 2957512"/>
              <a:gd name="connsiteY22" fmla="*/ 39257 h 63070"/>
              <a:gd name="connsiteX23" fmla="*/ 2486924 w 2957512"/>
              <a:gd name="connsiteY23" fmla="*/ 48782 h 63070"/>
              <a:gd name="connsiteX24" fmla="*/ 2803917 w 2957512"/>
              <a:gd name="connsiteY24" fmla="*/ 44020 h 63070"/>
              <a:gd name="connsiteX25" fmla="*/ 2908492 w 2957512"/>
              <a:gd name="connsiteY25" fmla="*/ 20207 h 63070"/>
              <a:gd name="connsiteX26" fmla="*/ 2928100 w 2957512"/>
              <a:gd name="connsiteY26" fmla="*/ 15445 h 63070"/>
              <a:gd name="connsiteX27" fmla="*/ 2957512 w 2957512"/>
              <a:gd name="connsiteY27" fmla="*/ 5920 h 6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57512" h="63070" extrusionOk="0">
                <a:moveTo>
                  <a:pt x="0" y="34495"/>
                </a:moveTo>
                <a:cubicBezTo>
                  <a:pt x="30154" y="29522"/>
                  <a:pt x="47716" y="29309"/>
                  <a:pt x="75162" y="29732"/>
                </a:cubicBezTo>
                <a:cubicBezTo>
                  <a:pt x="92058" y="31709"/>
                  <a:pt x="102042" y="33941"/>
                  <a:pt x="117646" y="34495"/>
                </a:cubicBezTo>
                <a:cubicBezTo>
                  <a:pt x="236291" y="42593"/>
                  <a:pt x="77687" y="35171"/>
                  <a:pt x="251633" y="48782"/>
                </a:cubicBezTo>
                <a:cubicBezTo>
                  <a:pt x="320937" y="40996"/>
                  <a:pt x="391864" y="52983"/>
                  <a:pt x="450979" y="44020"/>
                </a:cubicBezTo>
                <a:cubicBezTo>
                  <a:pt x="465472" y="43836"/>
                  <a:pt x="482269" y="36054"/>
                  <a:pt x="496731" y="34495"/>
                </a:cubicBezTo>
                <a:cubicBezTo>
                  <a:pt x="532488" y="36782"/>
                  <a:pt x="562371" y="37286"/>
                  <a:pt x="594770" y="39257"/>
                </a:cubicBezTo>
                <a:cubicBezTo>
                  <a:pt x="792055" y="48155"/>
                  <a:pt x="859645" y="26813"/>
                  <a:pt x="1006534" y="48782"/>
                </a:cubicBezTo>
                <a:cubicBezTo>
                  <a:pt x="1023682" y="49918"/>
                  <a:pt x="1041066" y="50433"/>
                  <a:pt x="1058822" y="53545"/>
                </a:cubicBezTo>
                <a:cubicBezTo>
                  <a:pt x="1070823" y="54461"/>
                  <a:pt x="1078658" y="63383"/>
                  <a:pt x="1088233" y="63070"/>
                </a:cubicBezTo>
                <a:cubicBezTo>
                  <a:pt x="1142009" y="55956"/>
                  <a:pt x="1213194" y="51611"/>
                  <a:pt x="1264703" y="58307"/>
                </a:cubicBezTo>
                <a:cubicBezTo>
                  <a:pt x="1307503" y="54080"/>
                  <a:pt x="1326696" y="52117"/>
                  <a:pt x="1359475" y="48782"/>
                </a:cubicBezTo>
                <a:cubicBezTo>
                  <a:pt x="1367278" y="46341"/>
                  <a:pt x="1375274" y="47410"/>
                  <a:pt x="1382350" y="44020"/>
                </a:cubicBezTo>
                <a:cubicBezTo>
                  <a:pt x="1390134" y="39775"/>
                  <a:pt x="1402503" y="39444"/>
                  <a:pt x="1411762" y="29732"/>
                </a:cubicBezTo>
                <a:cubicBezTo>
                  <a:pt x="1414388" y="26291"/>
                  <a:pt x="1417524" y="21437"/>
                  <a:pt x="1421566" y="20207"/>
                </a:cubicBezTo>
                <a:cubicBezTo>
                  <a:pt x="1435055" y="15256"/>
                  <a:pt x="1446745" y="16153"/>
                  <a:pt x="1460781" y="15445"/>
                </a:cubicBezTo>
                <a:cubicBezTo>
                  <a:pt x="1467920" y="12219"/>
                  <a:pt x="1474539" y="7853"/>
                  <a:pt x="1480389" y="5920"/>
                </a:cubicBezTo>
                <a:cubicBezTo>
                  <a:pt x="1524747" y="-6594"/>
                  <a:pt x="1638014" y="6917"/>
                  <a:pt x="1647056" y="5920"/>
                </a:cubicBezTo>
                <a:cubicBezTo>
                  <a:pt x="1658801" y="9265"/>
                  <a:pt x="1670363" y="8992"/>
                  <a:pt x="1683003" y="10682"/>
                </a:cubicBezTo>
                <a:cubicBezTo>
                  <a:pt x="1697182" y="12086"/>
                  <a:pt x="1714318" y="20249"/>
                  <a:pt x="1725487" y="20207"/>
                </a:cubicBezTo>
                <a:cubicBezTo>
                  <a:pt x="1755286" y="25248"/>
                  <a:pt x="1778220" y="19767"/>
                  <a:pt x="1803919" y="24970"/>
                </a:cubicBezTo>
                <a:cubicBezTo>
                  <a:pt x="2090079" y="41050"/>
                  <a:pt x="2155209" y="51142"/>
                  <a:pt x="2379081" y="34495"/>
                </a:cubicBezTo>
                <a:cubicBezTo>
                  <a:pt x="2395089" y="35770"/>
                  <a:pt x="2412076" y="39579"/>
                  <a:pt x="2431369" y="39257"/>
                </a:cubicBezTo>
                <a:cubicBezTo>
                  <a:pt x="2450378" y="37958"/>
                  <a:pt x="2467855" y="48608"/>
                  <a:pt x="2486924" y="48782"/>
                </a:cubicBezTo>
                <a:cubicBezTo>
                  <a:pt x="2562751" y="45813"/>
                  <a:pt x="2695125" y="48024"/>
                  <a:pt x="2803917" y="44020"/>
                </a:cubicBezTo>
                <a:cubicBezTo>
                  <a:pt x="2841629" y="20841"/>
                  <a:pt x="2793421" y="60785"/>
                  <a:pt x="2908492" y="20207"/>
                </a:cubicBezTo>
                <a:cubicBezTo>
                  <a:pt x="2915366" y="17216"/>
                  <a:pt x="2922224" y="17961"/>
                  <a:pt x="2928100" y="15445"/>
                </a:cubicBezTo>
                <a:cubicBezTo>
                  <a:pt x="2959335" y="8405"/>
                  <a:pt x="2940694" y="5261"/>
                  <a:pt x="2957512" y="5920"/>
                </a:cubicBezTo>
              </a:path>
            </a:pathLst>
          </a:custGeom>
          <a:noFill/>
          <a:ln w="38100">
            <a:solidFill>
              <a:srgbClr val="C00000">
                <a:alpha val="80000"/>
              </a:srgbClr>
            </a:solidFill>
            <a:headEnd type="none" w="med" len="med"/>
            <a:tailEnd type="none" w="med" len="med"/>
            <a:extLst>
              <a:ext uri="{C807C97D-BFC1-408E-A445-0C87EB9F89A2}">
                <ask:lineSketchStyleProps xmlns:ask="http://schemas.microsoft.com/office/drawing/2018/sketchyshapes" sd="2118456672">
                  <a:custGeom>
                    <a:avLst/>
                    <a:gdLst>
                      <a:gd name="connsiteX0" fmla="*/ 0 w 4310062"/>
                      <a:gd name="connsiteY0" fmla="*/ 34495 h 63070"/>
                      <a:gd name="connsiteX1" fmla="*/ 109537 w 4310062"/>
                      <a:gd name="connsiteY1" fmla="*/ 29732 h 63070"/>
                      <a:gd name="connsiteX2" fmla="*/ 171450 w 4310062"/>
                      <a:gd name="connsiteY2" fmla="*/ 34495 h 63070"/>
                      <a:gd name="connsiteX3" fmla="*/ 366712 w 4310062"/>
                      <a:gd name="connsiteY3" fmla="*/ 48782 h 63070"/>
                      <a:gd name="connsiteX4" fmla="*/ 657225 w 4310062"/>
                      <a:gd name="connsiteY4" fmla="*/ 44020 h 63070"/>
                      <a:gd name="connsiteX5" fmla="*/ 723900 w 4310062"/>
                      <a:gd name="connsiteY5" fmla="*/ 34495 h 63070"/>
                      <a:gd name="connsiteX6" fmla="*/ 866775 w 4310062"/>
                      <a:gd name="connsiteY6" fmla="*/ 39257 h 63070"/>
                      <a:gd name="connsiteX7" fmla="*/ 1466850 w 4310062"/>
                      <a:gd name="connsiteY7" fmla="*/ 48782 h 63070"/>
                      <a:gd name="connsiteX8" fmla="*/ 1543050 w 4310062"/>
                      <a:gd name="connsiteY8" fmla="*/ 53545 h 63070"/>
                      <a:gd name="connsiteX9" fmla="*/ 1585912 w 4310062"/>
                      <a:gd name="connsiteY9" fmla="*/ 63070 h 63070"/>
                      <a:gd name="connsiteX10" fmla="*/ 1843087 w 4310062"/>
                      <a:gd name="connsiteY10" fmla="*/ 58307 h 63070"/>
                      <a:gd name="connsiteX11" fmla="*/ 1981200 w 4310062"/>
                      <a:gd name="connsiteY11" fmla="*/ 48782 h 63070"/>
                      <a:gd name="connsiteX12" fmla="*/ 2014537 w 4310062"/>
                      <a:gd name="connsiteY12" fmla="*/ 44020 h 63070"/>
                      <a:gd name="connsiteX13" fmla="*/ 2057400 w 4310062"/>
                      <a:gd name="connsiteY13" fmla="*/ 29732 h 63070"/>
                      <a:gd name="connsiteX14" fmla="*/ 2071687 w 4310062"/>
                      <a:gd name="connsiteY14" fmla="*/ 20207 h 63070"/>
                      <a:gd name="connsiteX15" fmla="*/ 2128837 w 4310062"/>
                      <a:gd name="connsiteY15" fmla="*/ 15445 h 63070"/>
                      <a:gd name="connsiteX16" fmla="*/ 2157412 w 4310062"/>
                      <a:gd name="connsiteY16" fmla="*/ 5920 h 63070"/>
                      <a:gd name="connsiteX17" fmla="*/ 2400300 w 4310062"/>
                      <a:gd name="connsiteY17" fmla="*/ 5920 h 63070"/>
                      <a:gd name="connsiteX18" fmla="*/ 2452687 w 4310062"/>
                      <a:gd name="connsiteY18" fmla="*/ 10682 h 63070"/>
                      <a:gd name="connsiteX19" fmla="*/ 2514600 w 4310062"/>
                      <a:gd name="connsiteY19" fmla="*/ 20207 h 63070"/>
                      <a:gd name="connsiteX20" fmla="*/ 2628900 w 4310062"/>
                      <a:gd name="connsiteY20" fmla="*/ 24970 h 63070"/>
                      <a:gd name="connsiteX21" fmla="*/ 3467100 w 4310062"/>
                      <a:gd name="connsiteY21" fmla="*/ 34495 h 63070"/>
                      <a:gd name="connsiteX22" fmla="*/ 3543300 w 4310062"/>
                      <a:gd name="connsiteY22" fmla="*/ 39257 h 63070"/>
                      <a:gd name="connsiteX23" fmla="*/ 3624262 w 4310062"/>
                      <a:gd name="connsiteY23" fmla="*/ 48782 h 63070"/>
                      <a:gd name="connsiteX24" fmla="*/ 4086225 w 4310062"/>
                      <a:gd name="connsiteY24" fmla="*/ 44020 h 63070"/>
                      <a:gd name="connsiteX25" fmla="*/ 4238625 w 4310062"/>
                      <a:gd name="connsiteY25" fmla="*/ 20207 h 63070"/>
                      <a:gd name="connsiteX26" fmla="*/ 4267200 w 4310062"/>
                      <a:gd name="connsiteY26" fmla="*/ 15445 h 63070"/>
                      <a:gd name="connsiteX27" fmla="*/ 4310062 w 4310062"/>
                      <a:gd name="connsiteY27" fmla="*/ 5920 h 6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10062" h="63070">
                        <a:moveTo>
                          <a:pt x="0" y="34495"/>
                        </a:moveTo>
                        <a:cubicBezTo>
                          <a:pt x="36512" y="32907"/>
                          <a:pt x="72990" y="29732"/>
                          <a:pt x="109537" y="29732"/>
                        </a:cubicBezTo>
                        <a:cubicBezTo>
                          <a:pt x="130236" y="29732"/>
                          <a:pt x="150797" y="33118"/>
                          <a:pt x="171450" y="34495"/>
                        </a:cubicBezTo>
                        <a:cubicBezTo>
                          <a:pt x="346680" y="46177"/>
                          <a:pt x="146131" y="30400"/>
                          <a:pt x="366712" y="48782"/>
                        </a:cubicBezTo>
                        <a:cubicBezTo>
                          <a:pt x="463550" y="47195"/>
                          <a:pt x="560452" y="47891"/>
                          <a:pt x="657225" y="44020"/>
                        </a:cubicBezTo>
                        <a:cubicBezTo>
                          <a:pt x="679658" y="43123"/>
                          <a:pt x="701455" y="35005"/>
                          <a:pt x="723900" y="34495"/>
                        </a:cubicBezTo>
                        <a:cubicBezTo>
                          <a:pt x="771539" y="33412"/>
                          <a:pt x="819132" y="38341"/>
                          <a:pt x="866775" y="39257"/>
                        </a:cubicBezTo>
                        <a:lnTo>
                          <a:pt x="1466850" y="48782"/>
                        </a:lnTo>
                        <a:cubicBezTo>
                          <a:pt x="1492250" y="50370"/>
                          <a:pt x="1517782" y="50513"/>
                          <a:pt x="1543050" y="53545"/>
                        </a:cubicBezTo>
                        <a:cubicBezTo>
                          <a:pt x="1557582" y="55289"/>
                          <a:pt x="1571278" y="62838"/>
                          <a:pt x="1585912" y="63070"/>
                        </a:cubicBezTo>
                        <a:lnTo>
                          <a:pt x="1843087" y="58307"/>
                        </a:lnTo>
                        <a:lnTo>
                          <a:pt x="1981200" y="48782"/>
                        </a:lnTo>
                        <a:cubicBezTo>
                          <a:pt x="1992386" y="47850"/>
                          <a:pt x="2003647" y="46742"/>
                          <a:pt x="2014537" y="44020"/>
                        </a:cubicBezTo>
                        <a:cubicBezTo>
                          <a:pt x="2029148" y="40367"/>
                          <a:pt x="2044869" y="38086"/>
                          <a:pt x="2057400" y="29732"/>
                        </a:cubicBezTo>
                        <a:cubicBezTo>
                          <a:pt x="2062162" y="26557"/>
                          <a:pt x="2066074" y="21329"/>
                          <a:pt x="2071687" y="20207"/>
                        </a:cubicBezTo>
                        <a:cubicBezTo>
                          <a:pt x="2090432" y="16458"/>
                          <a:pt x="2109787" y="17032"/>
                          <a:pt x="2128837" y="15445"/>
                        </a:cubicBezTo>
                        <a:cubicBezTo>
                          <a:pt x="2138362" y="12270"/>
                          <a:pt x="2147567" y="7889"/>
                          <a:pt x="2157412" y="5920"/>
                        </a:cubicBezTo>
                        <a:cubicBezTo>
                          <a:pt x="2223215" y="-7241"/>
                          <a:pt x="2387002" y="5603"/>
                          <a:pt x="2400300" y="5920"/>
                        </a:cubicBezTo>
                        <a:cubicBezTo>
                          <a:pt x="2417762" y="7507"/>
                          <a:pt x="2435288" y="8507"/>
                          <a:pt x="2452687" y="10682"/>
                        </a:cubicBezTo>
                        <a:cubicBezTo>
                          <a:pt x="2473406" y="13272"/>
                          <a:pt x="2493788" y="18519"/>
                          <a:pt x="2514600" y="20207"/>
                        </a:cubicBezTo>
                        <a:cubicBezTo>
                          <a:pt x="2552608" y="23289"/>
                          <a:pt x="2590771" y="24398"/>
                          <a:pt x="2628900" y="24970"/>
                        </a:cubicBezTo>
                        <a:lnTo>
                          <a:pt x="3467100" y="34495"/>
                        </a:lnTo>
                        <a:cubicBezTo>
                          <a:pt x="3492500" y="36082"/>
                          <a:pt x="3517955" y="36953"/>
                          <a:pt x="3543300" y="39257"/>
                        </a:cubicBezTo>
                        <a:cubicBezTo>
                          <a:pt x="3570362" y="41717"/>
                          <a:pt x="3597090" y="48544"/>
                          <a:pt x="3624262" y="48782"/>
                        </a:cubicBezTo>
                        <a:lnTo>
                          <a:pt x="4086225" y="44020"/>
                        </a:lnTo>
                        <a:cubicBezTo>
                          <a:pt x="4156546" y="15891"/>
                          <a:pt x="4068917" y="48489"/>
                          <a:pt x="4238625" y="20207"/>
                        </a:cubicBezTo>
                        <a:cubicBezTo>
                          <a:pt x="4248150" y="18620"/>
                          <a:pt x="4257791" y="17616"/>
                          <a:pt x="4267200" y="15445"/>
                        </a:cubicBezTo>
                        <a:cubicBezTo>
                          <a:pt x="4312256" y="5048"/>
                          <a:pt x="4286599" y="5920"/>
                          <a:pt x="4310062" y="5920"/>
                        </a:cubicBezTo>
                      </a:path>
                    </a:pathLst>
                  </a:cu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709207B-D2FB-46F1-BE6F-BD64B77AE8C1}"/>
              </a:ext>
            </a:extLst>
          </p:cNvPr>
          <p:cNvSpPr/>
          <p:nvPr/>
        </p:nvSpPr>
        <p:spPr bwMode="auto">
          <a:xfrm>
            <a:off x="1500188" y="6012292"/>
            <a:ext cx="2695575" cy="63071"/>
          </a:xfrm>
          <a:custGeom>
            <a:avLst/>
            <a:gdLst>
              <a:gd name="connsiteX0" fmla="*/ 0 w 2695575"/>
              <a:gd name="connsiteY0" fmla="*/ 34495 h 63071"/>
              <a:gd name="connsiteX1" fmla="*/ 68506 w 2695575"/>
              <a:gd name="connsiteY1" fmla="*/ 29732 h 63071"/>
              <a:gd name="connsiteX2" fmla="*/ 107227 w 2695575"/>
              <a:gd name="connsiteY2" fmla="*/ 34495 h 63071"/>
              <a:gd name="connsiteX3" fmla="*/ 229346 w 2695575"/>
              <a:gd name="connsiteY3" fmla="*/ 48782 h 63071"/>
              <a:gd name="connsiteX4" fmla="*/ 411038 w 2695575"/>
              <a:gd name="connsiteY4" fmla="*/ 44020 h 63071"/>
              <a:gd name="connsiteX5" fmla="*/ 452737 w 2695575"/>
              <a:gd name="connsiteY5" fmla="*/ 34495 h 63071"/>
              <a:gd name="connsiteX6" fmla="*/ 542093 w 2695575"/>
              <a:gd name="connsiteY6" fmla="*/ 39257 h 63071"/>
              <a:gd name="connsiteX7" fmla="*/ 917389 w 2695575"/>
              <a:gd name="connsiteY7" fmla="*/ 48782 h 63071"/>
              <a:gd name="connsiteX8" fmla="*/ 965045 w 2695575"/>
              <a:gd name="connsiteY8" fmla="*/ 53545 h 63071"/>
              <a:gd name="connsiteX9" fmla="*/ 991852 w 2695575"/>
              <a:gd name="connsiteY9" fmla="*/ 63071 h 63071"/>
              <a:gd name="connsiteX10" fmla="*/ 1152693 w 2695575"/>
              <a:gd name="connsiteY10" fmla="*/ 58307 h 63071"/>
              <a:gd name="connsiteX11" fmla="*/ 1239071 w 2695575"/>
              <a:gd name="connsiteY11" fmla="*/ 48782 h 63071"/>
              <a:gd name="connsiteX12" fmla="*/ 1259920 w 2695575"/>
              <a:gd name="connsiteY12" fmla="*/ 44020 h 63071"/>
              <a:gd name="connsiteX13" fmla="*/ 1286727 w 2695575"/>
              <a:gd name="connsiteY13" fmla="*/ 29732 h 63071"/>
              <a:gd name="connsiteX14" fmla="*/ 1295662 w 2695575"/>
              <a:gd name="connsiteY14" fmla="*/ 20207 h 63071"/>
              <a:gd name="connsiteX15" fmla="*/ 1331405 w 2695575"/>
              <a:gd name="connsiteY15" fmla="*/ 15445 h 63071"/>
              <a:gd name="connsiteX16" fmla="*/ 1349276 w 2695575"/>
              <a:gd name="connsiteY16" fmla="*/ 5920 h 63071"/>
              <a:gd name="connsiteX17" fmla="*/ 1501182 w 2695575"/>
              <a:gd name="connsiteY17" fmla="*/ 5920 h 63071"/>
              <a:gd name="connsiteX18" fmla="*/ 1533945 w 2695575"/>
              <a:gd name="connsiteY18" fmla="*/ 10682 h 63071"/>
              <a:gd name="connsiteX19" fmla="*/ 1572667 w 2695575"/>
              <a:gd name="connsiteY19" fmla="*/ 20207 h 63071"/>
              <a:gd name="connsiteX20" fmla="*/ 1644152 w 2695575"/>
              <a:gd name="connsiteY20" fmla="*/ 24970 h 63071"/>
              <a:gd name="connsiteX21" fmla="*/ 2168374 w 2695575"/>
              <a:gd name="connsiteY21" fmla="*/ 34495 h 63071"/>
              <a:gd name="connsiteX22" fmla="*/ 2216030 w 2695575"/>
              <a:gd name="connsiteY22" fmla="*/ 39257 h 63071"/>
              <a:gd name="connsiteX23" fmla="*/ 2266665 w 2695575"/>
              <a:gd name="connsiteY23" fmla="*/ 48782 h 63071"/>
              <a:gd name="connsiteX24" fmla="*/ 2555584 w 2695575"/>
              <a:gd name="connsiteY24" fmla="*/ 44020 h 63071"/>
              <a:gd name="connsiteX25" fmla="*/ 2650897 w 2695575"/>
              <a:gd name="connsiteY25" fmla="*/ 20207 h 63071"/>
              <a:gd name="connsiteX26" fmla="*/ 2668768 w 2695575"/>
              <a:gd name="connsiteY26" fmla="*/ 15445 h 63071"/>
              <a:gd name="connsiteX27" fmla="*/ 2695575 w 2695575"/>
              <a:gd name="connsiteY27" fmla="*/ 5920 h 63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95575" h="63071" extrusionOk="0">
                <a:moveTo>
                  <a:pt x="0" y="34495"/>
                </a:moveTo>
                <a:cubicBezTo>
                  <a:pt x="26064" y="30764"/>
                  <a:pt x="44157" y="29465"/>
                  <a:pt x="68506" y="29732"/>
                </a:cubicBezTo>
                <a:cubicBezTo>
                  <a:pt x="82559" y="30546"/>
                  <a:pt x="93909" y="33348"/>
                  <a:pt x="107227" y="34495"/>
                </a:cubicBezTo>
                <a:cubicBezTo>
                  <a:pt x="213497" y="38720"/>
                  <a:pt x="83710" y="32023"/>
                  <a:pt x="229346" y="48782"/>
                </a:cubicBezTo>
                <a:cubicBezTo>
                  <a:pt x="291019" y="44787"/>
                  <a:pt x="351959" y="48900"/>
                  <a:pt x="411038" y="44020"/>
                </a:cubicBezTo>
                <a:cubicBezTo>
                  <a:pt x="424191" y="43816"/>
                  <a:pt x="440570" y="37091"/>
                  <a:pt x="452737" y="34495"/>
                </a:cubicBezTo>
                <a:cubicBezTo>
                  <a:pt x="487292" y="38641"/>
                  <a:pt x="513524" y="33926"/>
                  <a:pt x="542093" y="39257"/>
                </a:cubicBezTo>
                <a:cubicBezTo>
                  <a:pt x="690434" y="34617"/>
                  <a:pt x="774147" y="34722"/>
                  <a:pt x="917389" y="48782"/>
                </a:cubicBezTo>
                <a:cubicBezTo>
                  <a:pt x="931746" y="47911"/>
                  <a:pt x="948848" y="50438"/>
                  <a:pt x="965045" y="53545"/>
                </a:cubicBezTo>
                <a:cubicBezTo>
                  <a:pt x="976217" y="54440"/>
                  <a:pt x="983577" y="63864"/>
                  <a:pt x="991852" y="63071"/>
                </a:cubicBezTo>
                <a:cubicBezTo>
                  <a:pt x="1054375" y="65444"/>
                  <a:pt x="1092559" y="52522"/>
                  <a:pt x="1152693" y="58307"/>
                </a:cubicBezTo>
                <a:cubicBezTo>
                  <a:pt x="1194600" y="54789"/>
                  <a:pt x="1210098" y="48990"/>
                  <a:pt x="1239071" y="48782"/>
                </a:cubicBezTo>
                <a:cubicBezTo>
                  <a:pt x="1246087" y="47606"/>
                  <a:pt x="1253331" y="47118"/>
                  <a:pt x="1259920" y="44020"/>
                </a:cubicBezTo>
                <a:cubicBezTo>
                  <a:pt x="1266833" y="39779"/>
                  <a:pt x="1278322" y="39253"/>
                  <a:pt x="1286727" y="29732"/>
                </a:cubicBezTo>
                <a:cubicBezTo>
                  <a:pt x="1289398" y="26430"/>
                  <a:pt x="1291688" y="21592"/>
                  <a:pt x="1295662" y="20207"/>
                </a:cubicBezTo>
                <a:cubicBezTo>
                  <a:pt x="1308183" y="14929"/>
                  <a:pt x="1318598" y="16218"/>
                  <a:pt x="1331405" y="15445"/>
                </a:cubicBezTo>
                <a:cubicBezTo>
                  <a:pt x="1338345" y="12186"/>
                  <a:pt x="1344641" y="7828"/>
                  <a:pt x="1349276" y="5920"/>
                </a:cubicBezTo>
                <a:cubicBezTo>
                  <a:pt x="1390126" y="-6995"/>
                  <a:pt x="1492932" y="6669"/>
                  <a:pt x="1501182" y="5920"/>
                </a:cubicBezTo>
                <a:cubicBezTo>
                  <a:pt x="1512035" y="8011"/>
                  <a:pt x="1521502" y="9588"/>
                  <a:pt x="1533945" y="10682"/>
                </a:cubicBezTo>
                <a:cubicBezTo>
                  <a:pt x="1546795" y="10007"/>
                  <a:pt x="1562137" y="19900"/>
                  <a:pt x="1572667" y="20207"/>
                </a:cubicBezTo>
                <a:cubicBezTo>
                  <a:pt x="1600194" y="25269"/>
                  <a:pt x="1620601" y="21449"/>
                  <a:pt x="1644152" y="24970"/>
                </a:cubicBezTo>
                <a:cubicBezTo>
                  <a:pt x="1846503" y="33585"/>
                  <a:pt x="2003552" y="43235"/>
                  <a:pt x="2168374" y="34495"/>
                </a:cubicBezTo>
                <a:cubicBezTo>
                  <a:pt x="2182854" y="35774"/>
                  <a:pt x="2198346" y="39485"/>
                  <a:pt x="2216030" y="39257"/>
                </a:cubicBezTo>
                <a:cubicBezTo>
                  <a:pt x="2233388" y="38015"/>
                  <a:pt x="2248411" y="48735"/>
                  <a:pt x="2266665" y="48782"/>
                </a:cubicBezTo>
                <a:cubicBezTo>
                  <a:pt x="2377337" y="52680"/>
                  <a:pt x="2495919" y="52269"/>
                  <a:pt x="2555584" y="44020"/>
                </a:cubicBezTo>
                <a:cubicBezTo>
                  <a:pt x="2587101" y="21743"/>
                  <a:pt x="2544964" y="50315"/>
                  <a:pt x="2650897" y="20207"/>
                </a:cubicBezTo>
                <a:cubicBezTo>
                  <a:pt x="2656930" y="18304"/>
                  <a:pt x="2663425" y="17939"/>
                  <a:pt x="2668768" y="15445"/>
                </a:cubicBezTo>
                <a:cubicBezTo>
                  <a:pt x="2697123" y="6906"/>
                  <a:pt x="2680242" y="5315"/>
                  <a:pt x="2695575" y="5920"/>
                </a:cubicBezTo>
              </a:path>
            </a:pathLst>
          </a:custGeom>
          <a:noFill/>
          <a:ln w="38100">
            <a:solidFill>
              <a:srgbClr val="C00000">
                <a:alpha val="80000"/>
              </a:srgbClr>
            </a:solidFill>
            <a:headEnd type="none" w="med" len="med"/>
            <a:tailEnd type="none" w="med" len="med"/>
            <a:extLst>
              <a:ext uri="{C807C97D-BFC1-408E-A445-0C87EB9F89A2}">
                <ask:lineSketchStyleProps xmlns:ask="http://schemas.microsoft.com/office/drawing/2018/sketchyshapes" sd="2118456672">
                  <a:custGeom>
                    <a:avLst/>
                    <a:gdLst>
                      <a:gd name="connsiteX0" fmla="*/ 0 w 4310062"/>
                      <a:gd name="connsiteY0" fmla="*/ 34495 h 63070"/>
                      <a:gd name="connsiteX1" fmla="*/ 109537 w 4310062"/>
                      <a:gd name="connsiteY1" fmla="*/ 29732 h 63070"/>
                      <a:gd name="connsiteX2" fmla="*/ 171450 w 4310062"/>
                      <a:gd name="connsiteY2" fmla="*/ 34495 h 63070"/>
                      <a:gd name="connsiteX3" fmla="*/ 366712 w 4310062"/>
                      <a:gd name="connsiteY3" fmla="*/ 48782 h 63070"/>
                      <a:gd name="connsiteX4" fmla="*/ 657225 w 4310062"/>
                      <a:gd name="connsiteY4" fmla="*/ 44020 h 63070"/>
                      <a:gd name="connsiteX5" fmla="*/ 723900 w 4310062"/>
                      <a:gd name="connsiteY5" fmla="*/ 34495 h 63070"/>
                      <a:gd name="connsiteX6" fmla="*/ 866775 w 4310062"/>
                      <a:gd name="connsiteY6" fmla="*/ 39257 h 63070"/>
                      <a:gd name="connsiteX7" fmla="*/ 1466850 w 4310062"/>
                      <a:gd name="connsiteY7" fmla="*/ 48782 h 63070"/>
                      <a:gd name="connsiteX8" fmla="*/ 1543050 w 4310062"/>
                      <a:gd name="connsiteY8" fmla="*/ 53545 h 63070"/>
                      <a:gd name="connsiteX9" fmla="*/ 1585912 w 4310062"/>
                      <a:gd name="connsiteY9" fmla="*/ 63070 h 63070"/>
                      <a:gd name="connsiteX10" fmla="*/ 1843087 w 4310062"/>
                      <a:gd name="connsiteY10" fmla="*/ 58307 h 63070"/>
                      <a:gd name="connsiteX11" fmla="*/ 1981200 w 4310062"/>
                      <a:gd name="connsiteY11" fmla="*/ 48782 h 63070"/>
                      <a:gd name="connsiteX12" fmla="*/ 2014537 w 4310062"/>
                      <a:gd name="connsiteY12" fmla="*/ 44020 h 63070"/>
                      <a:gd name="connsiteX13" fmla="*/ 2057400 w 4310062"/>
                      <a:gd name="connsiteY13" fmla="*/ 29732 h 63070"/>
                      <a:gd name="connsiteX14" fmla="*/ 2071687 w 4310062"/>
                      <a:gd name="connsiteY14" fmla="*/ 20207 h 63070"/>
                      <a:gd name="connsiteX15" fmla="*/ 2128837 w 4310062"/>
                      <a:gd name="connsiteY15" fmla="*/ 15445 h 63070"/>
                      <a:gd name="connsiteX16" fmla="*/ 2157412 w 4310062"/>
                      <a:gd name="connsiteY16" fmla="*/ 5920 h 63070"/>
                      <a:gd name="connsiteX17" fmla="*/ 2400300 w 4310062"/>
                      <a:gd name="connsiteY17" fmla="*/ 5920 h 63070"/>
                      <a:gd name="connsiteX18" fmla="*/ 2452687 w 4310062"/>
                      <a:gd name="connsiteY18" fmla="*/ 10682 h 63070"/>
                      <a:gd name="connsiteX19" fmla="*/ 2514600 w 4310062"/>
                      <a:gd name="connsiteY19" fmla="*/ 20207 h 63070"/>
                      <a:gd name="connsiteX20" fmla="*/ 2628900 w 4310062"/>
                      <a:gd name="connsiteY20" fmla="*/ 24970 h 63070"/>
                      <a:gd name="connsiteX21" fmla="*/ 3467100 w 4310062"/>
                      <a:gd name="connsiteY21" fmla="*/ 34495 h 63070"/>
                      <a:gd name="connsiteX22" fmla="*/ 3543300 w 4310062"/>
                      <a:gd name="connsiteY22" fmla="*/ 39257 h 63070"/>
                      <a:gd name="connsiteX23" fmla="*/ 3624262 w 4310062"/>
                      <a:gd name="connsiteY23" fmla="*/ 48782 h 63070"/>
                      <a:gd name="connsiteX24" fmla="*/ 4086225 w 4310062"/>
                      <a:gd name="connsiteY24" fmla="*/ 44020 h 63070"/>
                      <a:gd name="connsiteX25" fmla="*/ 4238625 w 4310062"/>
                      <a:gd name="connsiteY25" fmla="*/ 20207 h 63070"/>
                      <a:gd name="connsiteX26" fmla="*/ 4267200 w 4310062"/>
                      <a:gd name="connsiteY26" fmla="*/ 15445 h 63070"/>
                      <a:gd name="connsiteX27" fmla="*/ 4310062 w 4310062"/>
                      <a:gd name="connsiteY27" fmla="*/ 5920 h 6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10062" h="63070">
                        <a:moveTo>
                          <a:pt x="0" y="34495"/>
                        </a:moveTo>
                        <a:cubicBezTo>
                          <a:pt x="36512" y="32907"/>
                          <a:pt x="72990" y="29732"/>
                          <a:pt x="109537" y="29732"/>
                        </a:cubicBezTo>
                        <a:cubicBezTo>
                          <a:pt x="130236" y="29732"/>
                          <a:pt x="150797" y="33118"/>
                          <a:pt x="171450" y="34495"/>
                        </a:cubicBezTo>
                        <a:cubicBezTo>
                          <a:pt x="346680" y="46177"/>
                          <a:pt x="146131" y="30400"/>
                          <a:pt x="366712" y="48782"/>
                        </a:cubicBezTo>
                        <a:cubicBezTo>
                          <a:pt x="463550" y="47195"/>
                          <a:pt x="560452" y="47891"/>
                          <a:pt x="657225" y="44020"/>
                        </a:cubicBezTo>
                        <a:cubicBezTo>
                          <a:pt x="679658" y="43123"/>
                          <a:pt x="701455" y="35005"/>
                          <a:pt x="723900" y="34495"/>
                        </a:cubicBezTo>
                        <a:cubicBezTo>
                          <a:pt x="771539" y="33412"/>
                          <a:pt x="819132" y="38341"/>
                          <a:pt x="866775" y="39257"/>
                        </a:cubicBezTo>
                        <a:lnTo>
                          <a:pt x="1466850" y="48782"/>
                        </a:lnTo>
                        <a:cubicBezTo>
                          <a:pt x="1492250" y="50370"/>
                          <a:pt x="1517782" y="50513"/>
                          <a:pt x="1543050" y="53545"/>
                        </a:cubicBezTo>
                        <a:cubicBezTo>
                          <a:pt x="1557582" y="55289"/>
                          <a:pt x="1571278" y="62838"/>
                          <a:pt x="1585912" y="63070"/>
                        </a:cubicBezTo>
                        <a:lnTo>
                          <a:pt x="1843087" y="58307"/>
                        </a:lnTo>
                        <a:lnTo>
                          <a:pt x="1981200" y="48782"/>
                        </a:lnTo>
                        <a:cubicBezTo>
                          <a:pt x="1992386" y="47850"/>
                          <a:pt x="2003647" y="46742"/>
                          <a:pt x="2014537" y="44020"/>
                        </a:cubicBezTo>
                        <a:cubicBezTo>
                          <a:pt x="2029148" y="40367"/>
                          <a:pt x="2044869" y="38086"/>
                          <a:pt x="2057400" y="29732"/>
                        </a:cubicBezTo>
                        <a:cubicBezTo>
                          <a:pt x="2062162" y="26557"/>
                          <a:pt x="2066074" y="21329"/>
                          <a:pt x="2071687" y="20207"/>
                        </a:cubicBezTo>
                        <a:cubicBezTo>
                          <a:pt x="2090432" y="16458"/>
                          <a:pt x="2109787" y="17032"/>
                          <a:pt x="2128837" y="15445"/>
                        </a:cubicBezTo>
                        <a:cubicBezTo>
                          <a:pt x="2138362" y="12270"/>
                          <a:pt x="2147567" y="7889"/>
                          <a:pt x="2157412" y="5920"/>
                        </a:cubicBezTo>
                        <a:cubicBezTo>
                          <a:pt x="2223215" y="-7241"/>
                          <a:pt x="2387002" y="5603"/>
                          <a:pt x="2400300" y="5920"/>
                        </a:cubicBezTo>
                        <a:cubicBezTo>
                          <a:pt x="2417762" y="7507"/>
                          <a:pt x="2435288" y="8507"/>
                          <a:pt x="2452687" y="10682"/>
                        </a:cubicBezTo>
                        <a:cubicBezTo>
                          <a:pt x="2473406" y="13272"/>
                          <a:pt x="2493788" y="18519"/>
                          <a:pt x="2514600" y="20207"/>
                        </a:cubicBezTo>
                        <a:cubicBezTo>
                          <a:pt x="2552608" y="23289"/>
                          <a:pt x="2590771" y="24398"/>
                          <a:pt x="2628900" y="24970"/>
                        </a:cubicBezTo>
                        <a:lnTo>
                          <a:pt x="3467100" y="34495"/>
                        </a:lnTo>
                        <a:cubicBezTo>
                          <a:pt x="3492500" y="36082"/>
                          <a:pt x="3517955" y="36953"/>
                          <a:pt x="3543300" y="39257"/>
                        </a:cubicBezTo>
                        <a:cubicBezTo>
                          <a:pt x="3570362" y="41717"/>
                          <a:pt x="3597090" y="48544"/>
                          <a:pt x="3624262" y="48782"/>
                        </a:cubicBezTo>
                        <a:lnTo>
                          <a:pt x="4086225" y="44020"/>
                        </a:lnTo>
                        <a:cubicBezTo>
                          <a:pt x="4156546" y="15891"/>
                          <a:pt x="4068917" y="48489"/>
                          <a:pt x="4238625" y="20207"/>
                        </a:cubicBezTo>
                        <a:cubicBezTo>
                          <a:pt x="4248150" y="18620"/>
                          <a:pt x="4257791" y="17616"/>
                          <a:pt x="4267200" y="15445"/>
                        </a:cubicBezTo>
                        <a:cubicBezTo>
                          <a:pt x="4312256" y="5048"/>
                          <a:pt x="4286599" y="5920"/>
                          <a:pt x="4310062" y="5920"/>
                        </a:cubicBezTo>
                      </a:path>
                    </a:pathLst>
                  </a:cu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4784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25 E" pathEditMode="relative" ptsTypes="">
                                      <p:cBhvr>
                                        <p:cTn id="6" dur="2000" fill="hold"/>
                                        <p:tgtEl>
                                          <p:spTgt spid="5"/>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25 E" pathEditMode="relative" ptsTypes="">
                                      <p:cBhvr>
                                        <p:cTn id="8" dur="2000" fill="hold"/>
                                        <p:tgtEl>
                                          <p:spTgt spid="16"/>
                                        </p:tgtEl>
                                        <p:attrNameLst>
                                          <p:attrName>ppt_x</p:attrName>
                                          <p:attrName>ppt_y</p:attrName>
                                        </p:attrNameLst>
                                      </p:cBhvr>
                                    </p:animMotion>
                                  </p:childTnLst>
                                </p:cTn>
                              </p:par>
                              <p:par>
                                <p:cTn id="9" presetID="64" presetClass="path" presetSubtype="0" accel="50000" decel="50000" fill="hold" grpId="0" nodeType="withEffect">
                                  <p:stCondLst>
                                    <p:cond delay="0"/>
                                  </p:stCondLst>
                                  <p:childTnLst>
                                    <p:animMotion origin="layout" path="M 0 0 L 0 -0.25 E" pathEditMode="relative" ptsTypes="">
                                      <p:cBhvr>
                                        <p:cTn id="10" dur="2000" fill="hold"/>
                                        <p:tgtEl>
                                          <p:spTgt spid="17"/>
                                        </p:tgtEl>
                                        <p:attrNameLst>
                                          <p:attrName>ppt_x</p:attrName>
                                          <p:attrName>ppt_y</p:attrName>
                                        </p:attrNameLst>
                                      </p:cBhvr>
                                    </p:animMotion>
                                  </p:childTnLst>
                                </p:cTn>
                              </p:par>
                              <p:par>
                                <p:cTn id="11" presetID="64" presetClass="path" presetSubtype="0" accel="50000" decel="50000" fill="hold" grpId="0" nodeType="withEffect">
                                  <p:stCondLst>
                                    <p:cond delay="0"/>
                                  </p:stCondLst>
                                  <p:childTnLst>
                                    <p:animMotion origin="layout" path="M 0 0 L 0 -0.25 E" pathEditMode="relative" ptsTypes="">
                                      <p:cBhvr>
                                        <p:cTn id="12" dur="2000" fill="hold"/>
                                        <p:tgtEl>
                                          <p:spTgt spid="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animBg="1"/>
      <p:bldP spid="17"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2139688"/>
          </a:xfrm>
        </p:spPr>
        <p:txBody>
          <a:bodyPr/>
          <a:lstStyle/>
          <a:p>
            <a:r>
              <a:rPr lang="en-US" dirty="0"/>
              <a:t>Interacting with the component under test</a:t>
            </a:r>
          </a:p>
        </p:txBody>
      </p:sp>
      <p:grpSp>
        <p:nvGrpSpPr>
          <p:cNvPr id="3" name="Group 2">
            <a:extLst>
              <a:ext uri="{FF2B5EF4-FFF2-40B4-BE49-F238E27FC236}">
                <a16:creationId xmlns:a16="http://schemas.microsoft.com/office/drawing/2014/main" id="{C6865F55-B62F-49BB-8409-0BA9CC89120C}"/>
              </a:ext>
            </a:extLst>
          </p:cNvPr>
          <p:cNvGrpSpPr/>
          <p:nvPr/>
        </p:nvGrpSpPr>
        <p:grpSpPr>
          <a:xfrm>
            <a:off x="0" y="0"/>
            <a:ext cx="12192000" cy="6858000"/>
            <a:chOff x="0" y="0"/>
            <a:chExt cx="12192000" cy="6858000"/>
          </a:xfrm>
        </p:grpSpPr>
        <p:pic>
          <p:nvPicPr>
            <p:cNvPr id="4" name="Picture 3" descr="A picture containing fireworks, rain&#10;&#10;Description automatically generated">
              <a:extLst>
                <a:ext uri="{FF2B5EF4-FFF2-40B4-BE49-F238E27FC236}">
                  <a16:creationId xmlns:a16="http://schemas.microsoft.com/office/drawing/2014/main" id="{7D53FF9A-8DC4-4B1C-85C4-8A85D7C5F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2275" cy="6858000"/>
            </a:xfrm>
            <a:prstGeom prst="rect">
              <a:avLst/>
            </a:prstGeom>
          </p:spPr>
        </p:pic>
        <p:pic>
          <p:nvPicPr>
            <p:cNvPr id="5" name="Picture 4" descr="A picture containing fireworks, rain&#10;&#10;Description automatically generated">
              <a:extLst>
                <a:ext uri="{FF2B5EF4-FFF2-40B4-BE49-F238E27FC236}">
                  <a16:creationId xmlns:a16="http://schemas.microsoft.com/office/drawing/2014/main" id="{91DC887C-2BFF-49D5-890C-40A2ABD1B417}"/>
                </a:ext>
              </a:extLst>
            </p:cNvPr>
            <p:cNvPicPr>
              <a:picLocks noChangeAspect="1"/>
            </p:cNvPicPr>
            <p:nvPr/>
          </p:nvPicPr>
          <p:blipFill rotWithShape="1">
            <a:blip r:embed="rId3">
              <a:extLst>
                <a:ext uri="{28A0092B-C50C-407E-A947-70E740481C1C}">
                  <a14:useLocalDpi xmlns:a14="http://schemas.microsoft.com/office/drawing/2010/main" val="0"/>
                </a:ext>
              </a:extLst>
            </a:blip>
            <a:srcRect r="22073"/>
            <a:stretch/>
          </p:blipFill>
          <p:spPr>
            <a:xfrm>
              <a:off x="6852275" y="0"/>
              <a:ext cx="5339725" cy="6858000"/>
            </a:xfrm>
            <a:prstGeom prst="rect">
              <a:avLst/>
            </a:prstGeom>
          </p:spPr>
        </p:pic>
      </p:grpSp>
    </p:spTree>
    <p:extLst>
      <p:ext uri="{BB962C8B-B14F-4D97-AF65-F5344CB8AC3E}">
        <p14:creationId xmlns:p14="http://schemas.microsoft.com/office/powerpoint/2010/main" val="234817820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88127F-7C6D-482A-AE70-DF8F0642396A}"/>
              </a:ext>
            </a:extLst>
          </p:cNvPr>
          <p:cNvSpPr>
            <a:spLocks noGrp="1"/>
          </p:cNvSpPr>
          <p:nvPr>
            <p:ph type="body" sz="quarter" idx="10"/>
          </p:nvPr>
        </p:nvSpPr>
        <p:spPr>
          <a:xfrm>
            <a:off x="269239" y="1189177"/>
            <a:ext cx="5640449" cy="4099584"/>
          </a:xfrm>
        </p:spPr>
        <p:txBody>
          <a:bodyPr/>
          <a:lstStyle/>
          <a:p>
            <a:r>
              <a:rPr lang="da-DK" sz="2400" dirty="0"/>
              <a:t>Work with the rendered </a:t>
            </a:r>
            <a:r>
              <a:rPr lang="en-US" sz="2400" dirty="0"/>
              <a:t>markup</a:t>
            </a:r>
          </a:p>
          <a:p>
            <a:pPr marL="0" indent="0">
              <a:buNone/>
            </a:pPr>
            <a:endParaRPr lang="en-US" sz="2400" dirty="0"/>
          </a:p>
          <a:p>
            <a:r>
              <a:rPr lang="da-DK" sz="2400" dirty="0"/>
              <a:t>Trigger @on-event handlers</a:t>
            </a:r>
          </a:p>
          <a:p>
            <a:pPr marL="0" indent="0">
              <a:buNone/>
            </a:pPr>
            <a:endParaRPr lang="da-DK" sz="2400" dirty="0"/>
          </a:p>
          <a:p>
            <a:r>
              <a:rPr lang="da-DK" sz="2400" dirty="0"/>
              <a:t>Trigger a re-render (with new parameters)</a:t>
            </a:r>
          </a:p>
          <a:p>
            <a:pPr marL="0" indent="0">
              <a:buNone/>
            </a:pPr>
            <a:endParaRPr lang="da-DK" sz="2400" dirty="0"/>
          </a:p>
          <a:p>
            <a:r>
              <a:rPr lang="en-US" sz="2400" dirty="0"/>
              <a:t>Inspect the component under test</a:t>
            </a:r>
          </a:p>
          <a:p>
            <a:pPr marL="0" indent="0">
              <a:buNone/>
            </a:pPr>
            <a:endParaRPr lang="en-US" sz="2400" dirty="0"/>
          </a:p>
          <a:p>
            <a:r>
              <a:rPr lang="en-US" sz="2400" dirty="0"/>
              <a:t>Call methods on component</a:t>
            </a:r>
          </a:p>
        </p:txBody>
      </p:sp>
      <p:sp>
        <p:nvSpPr>
          <p:cNvPr id="3" name="Title 2">
            <a:extLst>
              <a:ext uri="{FF2B5EF4-FFF2-40B4-BE49-F238E27FC236}">
                <a16:creationId xmlns:a16="http://schemas.microsoft.com/office/drawing/2014/main" id="{AB7972B3-240D-4A24-AA53-0F10B0A41B0E}"/>
              </a:ext>
            </a:extLst>
          </p:cNvPr>
          <p:cNvSpPr>
            <a:spLocks noGrp="1"/>
          </p:cNvSpPr>
          <p:nvPr>
            <p:ph type="title"/>
          </p:nvPr>
        </p:nvSpPr>
        <p:spPr/>
        <p:txBody>
          <a:bodyPr/>
          <a:lstStyle/>
          <a:p>
            <a:r>
              <a:rPr lang="en-US" dirty="0"/>
              <a:t>Interacting with the Component Under Test</a:t>
            </a:r>
          </a:p>
        </p:txBody>
      </p:sp>
      <p:sp>
        <p:nvSpPr>
          <p:cNvPr id="6" name="Rectangle: Rounded Corners 5">
            <a:extLst>
              <a:ext uri="{FF2B5EF4-FFF2-40B4-BE49-F238E27FC236}">
                <a16:creationId xmlns:a16="http://schemas.microsoft.com/office/drawing/2014/main" id="{35ECC2F0-C5EA-4BA6-AFFB-F508AC31F4B6}"/>
              </a:ext>
            </a:extLst>
          </p:cNvPr>
          <p:cNvSpPr/>
          <p:nvPr/>
        </p:nvSpPr>
        <p:spPr bwMode="auto">
          <a:xfrm>
            <a:off x="5181554" y="1322744"/>
            <a:ext cx="6741207" cy="1320855"/>
          </a:xfrm>
          <a:prstGeom prst="roundRect">
            <a:avLst/>
          </a:prstGeom>
          <a:solidFill>
            <a:srgbClr val="1E1E1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eaLnBrk="0" fontAlgn="base" hangingPunct="0">
              <a:spcBef>
                <a:spcPct val="0"/>
              </a:spcBef>
              <a:spcAft>
                <a:spcPct val="0"/>
              </a:spcAft>
            </a:pPr>
            <a:r>
              <a:rPr lang="en-US" altLang="en-US" sz="1600" dirty="0" err="1">
                <a:solidFill>
                  <a:srgbClr val="B8D7A3"/>
                </a:solidFill>
                <a:latin typeface="Hasklig" panose="020B0509030403020204" pitchFamily="49" charset="0"/>
              </a:rPr>
              <a:t>INodeList</a:t>
            </a:r>
            <a:r>
              <a:rPr lang="en-US" altLang="en-US" sz="1600" dirty="0">
                <a:solidFill>
                  <a:srgbClr val="DCDCDC"/>
                </a:solidFill>
                <a:latin typeface="Hasklig" panose="020B0509030403020204" pitchFamily="49" charset="0"/>
              </a:rPr>
              <a:t> </a:t>
            </a:r>
            <a:r>
              <a:rPr lang="en-US" altLang="en-US" sz="1600" b="1" dirty="0">
                <a:solidFill>
                  <a:srgbClr val="9CDCFE"/>
                </a:solidFill>
                <a:latin typeface="Hasklig" panose="020B0509030403020204" pitchFamily="49" charset="0"/>
              </a:rPr>
              <a:t>nodes</a:t>
            </a: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cut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GetNodes</a:t>
            </a:r>
            <a:r>
              <a:rPr lang="en-US" altLang="en-US" sz="1600" dirty="0">
                <a:solidFill>
                  <a:srgbClr val="DCDCDC"/>
                </a:solidFill>
                <a:latin typeface="Hasklig" panose="020B0509030403020204" pitchFamily="49" charset="0"/>
              </a:rPr>
              <a:t>(); </a:t>
            </a:r>
          </a:p>
          <a:p>
            <a:pPr lvl="0" eaLnBrk="0" fontAlgn="base" hangingPunct="0">
              <a:spcBef>
                <a:spcPct val="0"/>
              </a:spcBef>
              <a:spcAft>
                <a:spcPct val="0"/>
              </a:spcAft>
            </a:pPr>
            <a:r>
              <a:rPr lang="en-US" altLang="en-US" sz="1600" dirty="0">
                <a:solidFill>
                  <a:srgbClr val="569CD6"/>
                </a:solidFill>
                <a:latin typeface="Hasklig" panose="020B0509030403020204" pitchFamily="49" charset="0"/>
              </a:rPr>
              <a:t>string</a:t>
            </a:r>
            <a:r>
              <a:rPr lang="en-US" altLang="en-US" sz="1600" dirty="0">
                <a:solidFill>
                  <a:srgbClr val="DCDCDC"/>
                </a:solidFill>
                <a:latin typeface="Hasklig" panose="020B0509030403020204" pitchFamily="49" charset="0"/>
              </a:rPr>
              <a:t> </a:t>
            </a:r>
            <a:r>
              <a:rPr lang="en-US" altLang="en-US" sz="1600" b="1" dirty="0">
                <a:solidFill>
                  <a:srgbClr val="9CDCFE"/>
                </a:solidFill>
                <a:latin typeface="Hasklig" panose="020B0509030403020204" pitchFamily="49" charset="0"/>
              </a:rPr>
              <a:t>markup</a:t>
            </a: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cut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GetMarkup</a:t>
            </a:r>
            <a:r>
              <a:rPr lang="en-US" altLang="en-US" sz="1600" dirty="0">
                <a:solidFill>
                  <a:srgbClr val="DCDCDC"/>
                </a:solidFill>
                <a:latin typeface="Hasklig" panose="020B0509030403020204" pitchFamily="49" charset="0"/>
              </a:rPr>
              <a:t>();</a:t>
            </a:r>
          </a:p>
          <a:p>
            <a:pPr eaLnBrk="0" fontAlgn="base" hangingPunct="0">
              <a:spcBef>
                <a:spcPct val="0"/>
              </a:spcBef>
              <a:spcAft>
                <a:spcPct val="0"/>
              </a:spcAft>
            </a:pPr>
            <a:r>
              <a:rPr lang="en-US" altLang="en-US" sz="1600" dirty="0" err="1">
                <a:solidFill>
                  <a:srgbClr val="B8D7A3"/>
                </a:solidFill>
                <a:latin typeface="Hasklig" panose="020B0509030403020204" pitchFamily="49" charset="0"/>
              </a:rPr>
              <a:t>IElement</a:t>
            </a:r>
            <a:r>
              <a:rPr lang="en-US" altLang="en-US" sz="1600" dirty="0">
                <a:solidFill>
                  <a:srgbClr val="DCDCDC"/>
                </a:solidFill>
                <a:latin typeface="Hasklig" panose="020B0509030403020204" pitchFamily="49" charset="0"/>
              </a:rPr>
              <a:t> </a:t>
            </a:r>
            <a:r>
              <a:rPr lang="en-US" altLang="en-US" sz="1600" b="1" dirty="0">
                <a:solidFill>
                  <a:srgbClr val="9CDCFE"/>
                </a:solidFill>
                <a:latin typeface="Hasklig" panose="020B0509030403020204" pitchFamily="49" charset="0"/>
              </a:rPr>
              <a:t>element</a:t>
            </a: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cut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Find</a:t>
            </a:r>
            <a:r>
              <a:rPr lang="en-US" altLang="en-US" sz="1600" dirty="0">
                <a:solidFill>
                  <a:srgbClr val="DCDCDC"/>
                </a:solidFill>
                <a:latin typeface="Hasklig" panose="020B0509030403020204" pitchFamily="49" charset="0"/>
              </a:rPr>
              <a:t>(</a:t>
            </a:r>
            <a:r>
              <a:rPr lang="en-US" altLang="en-US" sz="1600" dirty="0">
                <a:solidFill>
                  <a:srgbClr val="D69D85"/>
                </a:solidFill>
                <a:latin typeface="Hasklig" panose="020B0509030403020204" pitchFamily="49" charset="0"/>
              </a:rPr>
              <a:t>"button"</a:t>
            </a:r>
            <a:r>
              <a:rPr lang="en-US" altLang="en-US" sz="1600" dirty="0">
                <a:solidFill>
                  <a:srgbClr val="DCDCDC"/>
                </a:solidFill>
                <a:latin typeface="Hasklig" panose="020B0509030403020204" pitchFamily="49" charset="0"/>
              </a:rPr>
              <a:t>);</a:t>
            </a:r>
          </a:p>
          <a:p>
            <a:pPr eaLnBrk="0" fontAlgn="base" hangingPunct="0">
              <a:spcBef>
                <a:spcPct val="0"/>
              </a:spcBef>
              <a:spcAft>
                <a:spcPct val="0"/>
              </a:spcAft>
            </a:pPr>
            <a:r>
              <a:rPr lang="en-US" altLang="en-US" sz="1600" dirty="0" err="1">
                <a:solidFill>
                  <a:srgbClr val="B8D7A3"/>
                </a:solidFill>
                <a:latin typeface="Hasklig" panose="020B0509030403020204" pitchFamily="49" charset="0"/>
              </a:rPr>
              <a:t>IHtmlCollection</a:t>
            </a:r>
            <a:r>
              <a:rPr lang="en-US" altLang="en-US" sz="1600" dirty="0">
                <a:solidFill>
                  <a:srgbClr val="B4B4B4"/>
                </a:solidFill>
                <a:latin typeface="Hasklig" panose="020B0509030403020204" pitchFamily="49" charset="0"/>
              </a:rPr>
              <a:t>&lt;</a:t>
            </a:r>
            <a:r>
              <a:rPr lang="en-US" altLang="en-US" sz="1600" dirty="0" err="1">
                <a:solidFill>
                  <a:srgbClr val="B8D7A3"/>
                </a:solidFill>
                <a:latin typeface="Hasklig" panose="020B0509030403020204" pitchFamily="49" charset="0"/>
              </a:rPr>
              <a:t>IElement</a:t>
            </a:r>
            <a:r>
              <a:rPr lang="en-US" altLang="en-US" sz="1600" dirty="0">
                <a:solidFill>
                  <a:srgbClr val="B4B4B4"/>
                </a:solidFill>
                <a:latin typeface="Hasklig" panose="020B0509030403020204" pitchFamily="49" charset="0"/>
              </a:rPr>
              <a:t>&gt;</a:t>
            </a:r>
            <a:r>
              <a:rPr lang="en-US" altLang="en-US" sz="1600" dirty="0">
                <a:solidFill>
                  <a:srgbClr val="DCDCDC"/>
                </a:solidFill>
                <a:latin typeface="Hasklig" panose="020B0509030403020204" pitchFamily="49" charset="0"/>
              </a:rPr>
              <a:t> </a:t>
            </a:r>
            <a:r>
              <a:rPr lang="en-US" altLang="en-US" sz="1600" b="1" dirty="0">
                <a:solidFill>
                  <a:srgbClr val="9CDCFE"/>
                </a:solidFill>
                <a:latin typeface="Hasklig" panose="020B0509030403020204" pitchFamily="49" charset="0"/>
              </a:rPr>
              <a:t>elms</a:t>
            </a: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cut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FindAll</a:t>
            </a:r>
            <a:r>
              <a:rPr lang="en-US" altLang="en-US" sz="1600" dirty="0">
                <a:solidFill>
                  <a:srgbClr val="DCDCDC"/>
                </a:solidFill>
                <a:latin typeface="Hasklig" panose="020B0509030403020204" pitchFamily="49" charset="0"/>
              </a:rPr>
              <a:t>(</a:t>
            </a:r>
            <a:r>
              <a:rPr lang="en-US" altLang="en-US" sz="1600" dirty="0">
                <a:solidFill>
                  <a:srgbClr val="D69D85"/>
                </a:solidFill>
                <a:latin typeface="Hasklig" panose="020B0509030403020204" pitchFamily="49" charset="0"/>
              </a:rPr>
              <a:t>"li"</a:t>
            </a:r>
            <a:r>
              <a:rPr lang="en-US" altLang="en-US" sz="1600" dirty="0">
                <a:solidFill>
                  <a:srgbClr val="DCDCDC"/>
                </a:solidFill>
                <a:latin typeface="Hasklig" panose="020B0509030403020204" pitchFamily="49" charset="0"/>
              </a:rPr>
              <a:t>);</a:t>
            </a:r>
          </a:p>
        </p:txBody>
      </p:sp>
      <p:sp>
        <p:nvSpPr>
          <p:cNvPr id="7" name="Rectangle: Rounded Corners 6">
            <a:extLst>
              <a:ext uri="{FF2B5EF4-FFF2-40B4-BE49-F238E27FC236}">
                <a16:creationId xmlns:a16="http://schemas.microsoft.com/office/drawing/2014/main" id="{01136A14-4D35-4141-9142-7AD10F6F3791}"/>
              </a:ext>
            </a:extLst>
          </p:cNvPr>
          <p:cNvSpPr/>
          <p:nvPr/>
        </p:nvSpPr>
        <p:spPr bwMode="auto">
          <a:xfrm>
            <a:off x="5684694" y="2853723"/>
            <a:ext cx="5961205" cy="575277"/>
          </a:xfrm>
          <a:prstGeom prst="roundRect">
            <a:avLst/>
          </a:prstGeom>
          <a:solidFill>
            <a:srgbClr val="1E1E1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eaLnBrk="0" fontAlgn="base" hangingPunct="0">
              <a:spcBef>
                <a:spcPct val="0"/>
              </a:spcBef>
              <a:spcAft>
                <a:spcPct val="0"/>
              </a:spcAft>
            </a:pPr>
            <a:r>
              <a:rPr lang="en-US" altLang="en-US" sz="1600" b="1" dirty="0" err="1">
                <a:solidFill>
                  <a:srgbClr val="9CDCFE"/>
                </a:solidFill>
                <a:latin typeface="Hasklig" panose="020B0509030403020204" pitchFamily="49" charset="0"/>
              </a:rPr>
              <a:t>cut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Find</a:t>
            </a:r>
            <a:r>
              <a:rPr lang="en-US" altLang="en-US" sz="1600" dirty="0">
                <a:solidFill>
                  <a:srgbClr val="DCDCDC"/>
                </a:solidFill>
                <a:latin typeface="Hasklig" panose="020B0509030403020204" pitchFamily="49" charset="0"/>
              </a:rPr>
              <a:t>(</a:t>
            </a:r>
            <a:r>
              <a:rPr lang="en-US" altLang="en-US" sz="1600" dirty="0">
                <a:solidFill>
                  <a:srgbClr val="D69D85"/>
                </a:solidFill>
                <a:latin typeface="Hasklig" panose="020B0509030403020204" pitchFamily="49" charset="0"/>
              </a:rPr>
              <a:t>"button"</a:t>
            </a:r>
            <a:r>
              <a:rPr lang="en-US" altLang="en-US" sz="1600" dirty="0">
                <a:solidFill>
                  <a:srgbClr val="DCDCDC"/>
                </a:solidFill>
                <a:latin typeface="Hasklig" panose="020B0509030403020204" pitchFamily="49" charset="0"/>
              </a:rPr>
              <a:t>)</a:t>
            </a:r>
            <a:r>
              <a:rPr lang="en-US" altLang="en-US" sz="1600" dirty="0">
                <a:solidFill>
                  <a:srgbClr val="B4B4B4"/>
                </a:solidFill>
                <a:latin typeface="Hasklig" panose="020B0509030403020204" pitchFamily="49" charset="0"/>
              </a:rPr>
              <a:t>.</a:t>
            </a:r>
            <a:r>
              <a:rPr lang="en-US" altLang="en-US" sz="1600" b="1" dirty="0">
                <a:solidFill>
                  <a:srgbClr val="DCDCAA"/>
                </a:solidFill>
                <a:latin typeface="Hasklig" panose="020B0509030403020204" pitchFamily="49" charset="0"/>
              </a:rPr>
              <a:t>Click</a:t>
            </a:r>
            <a:r>
              <a:rPr lang="en-US" altLang="en-US" sz="1600" dirty="0">
                <a:solidFill>
                  <a:srgbClr val="DCDCDC"/>
                </a:solidFill>
                <a:latin typeface="Hasklig" panose="020B0509030403020204" pitchFamily="49" charset="0"/>
              </a:rPr>
              <a:t>();</a:t>
            </a:r>
            <a:endParaRPr lang="en-US" altLang="en-US" sz="4000" dirty="0">
              <a:solidFill>
                <a:schemeClr val="tx1"/>
              </a:solidFill>
              <a:latin typeface="Arial" panose="020B0604020202020204" pitchFamily="34" charset="0"/>
            </a:endParaRPr>
          </a:p>
        </p:txBody>
      </p:sp>
      <p:sp>
        <p:nvSpPr>
          <p:cNvPr id="10" name="Rectangle: Rounded Corners 9">
            <a:extLst>
              <a:ext uri="{FF2B5EF4-FFF2-40B4-BE49-F238E27FC236}">
                <a16:creationId xmlns:a16="http://schemas.microsoft.com/office/drawing/2014/main" id="{329C05C8-4872-443C-9FD3-28E1D94E6DF6}"/>
              </a:ext>
            </a:extLst>
          </p:cNvPr>
          <p:cNvSpPr/>
          <p:nvPr/>
        </p:nvSpPr>
        <p:spPr bwMode="auto">
          <a:xfrm>
            <a:off x="6179437" y="3639124"/>
            <a:ext cx="5196712" cy="1320855"/>
          </a:xfrm>
          <a:prstGeom prst="roundRect">
            <a:avLst/>
          </a:prstGeom>
          <a:solidFill>
            <a:srgbClr val="1E1E1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eaLnBrk="0" fontAlgn="base" hangingPunct="0">
              <a:spcBef>
                <a:spcPct val="0"/>
              </a:spcBef>
              <a:spcAft>
                <a:spcPct val="0"/>
              </a:spcAft>
            </a:pPr>
            <a:r>
              <a:rPr lang="en-US" altLang="en-US" sz="1600" b="1" dirty="0" err="1">
                <a:solidFill>
                  <a:srgbClr val="9CDCFE"/>
                </a:solidFill>
                <a:latin typeface="Hasklig" panose="020B0509030403020204" pitchFamily="49" charset="0"/>
              </a:rPr>
              <a:t>cut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Render</a:t>
            </a:r>
            <a:r>
              <a:rPr lang="en-US" altLang="en-US" sz="1600" dirty="0">
                <a:solidFill>
                  <a:srgbClr val="DCDCDC"/>
                </a:solidFill>
                <a:latin typeface="Hasklig" panose="020B0509030403020204" pitchFamily="49" charset="0"/>
              </a:rPr>
              <a:t>();</a:t>
            </a:r>
          </a:p>
          <a:p>
            <a:pPr lvl="0" eaLnBrk="0" fontAlgn="base" hangingPunct="0">
              <a:spcBef>
                <a:spcPct val="0"/>
              </a:spcBef>
              <a:spcAft>
                <a:spcPct val="0"/>
              </a:spcAft>
            </a:pPr>
            <a:r>
              <a:rPr lang="en-US" altLang="en-US" sz="1600" b="1" dirty="0" err="1">
                <a:solidFill>
                  <a:srgbClr val="9CDCFE"/>
                </a:solidFill>
                <a:latin typeface="Hasklig" panose="020B0509030403020204" pitchFamily="49" charset="0"/>
              </a:rPr>
              <a:t>cut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SetParametersAndRender</a:t>
            </a:r>
            <a:r>
              <a:rPr lang="en-US" altLang="en-US" sz="1600" dirty="0">
                <a:solidFill>
                  <a:srgbClr val="DCDCDC"/>
                </a:solidFill>
                <a:latin typeface="Hasklig" panose="020B0509030403020204" pitchFamily="49" charset="0"/>
              </a:rPr>
              <a:t>(</a:t>
            </a:r>
          </a:p>
          <a:p>
            <a:pPr lvl="0"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D69D85"/>
                </a:solidFill>
                <a:latin typeface="Hasklig" panose="020B0509030403020204" pitchFamily="49" charset="0"/>
              </a:rPr>
              <a:t>"Header"</a:t>
            </a:r>
            <a:r>
              <a:rPr lang="en-US" altLang="en-US" sz="1600" dirty="0">
                <a:solidFill>
                  <a:srgbClr val="DCDCDC"/>
                </a:solidFill>
                <a:latin typeface="Hasklig" panose="020B0509030403020204" pitchFamily="49" charset="0"/>
              </a:rPr>
              <a:t>, </a:t>
            </a:r>
            <a:r>
              <a:rPr lang="en-US" altLang="en-US" sz="1600" dirty="0">
                <a:solidFill>
                  <a:srgbClr val="D69D85"/>
                </a:solidFill>
                <a:latin typeface="Hasklig" panose="020B0509030403020204" pitchFamily="49" charset="0"/>
              </a:rPr>
              <a:t>"New heading"</a:t>
            </a:r>
            <a:r>
              <a:rPr lang="en-US" altLang="en-US" sz="1600" dirty="0">
                <a:solidFill>
                  <a:srgbClr val="DCDCDC"/>
                </a:solidFill>
                <a:latin typeface="Hasklig" panose="020B0509030403020204" pitchFamily="49" charset="0"/>
              </a:rPr>
              <a:t>)</a:t>
            </a:r>
          </a:p>
          <a:p>
            <a:pPr lvl="0" eaLnBrk="0" fontAlgn="base" hangingPunct="0">
              <a:spcBef>
                <a:spcPct val="0"/>
              </a:spcBef>
              <a:spcAft>
                <a:spcPct val="0"/>
              </a:spcAft>
            </a:pPr>
            <a:r>
              <a:rPr lang="en-US" altLang="en-US" sz="1600" dirty="0">
                <a:solidFill>
                  <a:srgbClr val="DCDCDC"/>
                </a:solidFill>
                <a:latin typeface="Hasklig" panose="020B0509030403020204" pitchFamily="49" charset="0"/>
              </a:rPr>
              <a:t>);</a:t>
            </a:r>
            <a:endParaRPr lang="en-US" altLang="en-US" sz="4000" dirty="0">
              <a:solidFill>
                <a:schemeClr val="tx1"/>
              </a:solidFill>
              <a:latin typeface="Arial" panose="020B0604020202020204" pitchFamily="34" charset="0"/>
            </a:endParaRPr>
          </a:p>
        </p:txBody>
      </p:sp>
      <p:sp>
        <p:nvSpPr>
          <p:cNvPr id="12" name="Rectangle: Rounded Corners 11">
            <a:extLst>
              <a:ext uri="{FF2B5EF4-FFF2-40B4-BE49-F238E27FC236}">
                <a16:creationId xmlns:a16="http://schemas.microsoft.com/office/drawing/2014/main" id="{22571BC3-7F34-411E-B734-71259AB6C94D}"/>
              </a:ext>
            </a:extLst>
          </p:cNvPr>
          <p:cNvSpPr/>
          <p:nvPr/>
        </p:nvSpPr>
        <p:spPr bwMode="auto">
          <a:xfrm>
            <a:off x="6179437" y="5170103"/>
            <a:ext cx="5196712" cy="1320856"/>
          </a:xfrm>
          <a:prstGeom prst="roundRect">
            <a:avLst/>
          </a:prstGeom>
          <a:solidFill>
            <a:srgbClr val="1E1E1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eaLnBrk="0" fontAlgn="base" hangingPunct="0">
              <a:spcBef>
                <a:spcPct val="0"/>
              </a:spcBef>
              <a:spcAft>
                <a:spcPct val="0"/>
              </a:spcAft>
            </a:pPr>
            <a:r>
              <a:rPr lang="en-US" altLang="en-US" sz="1600" dirty="0">
                <a:solidFill>
                  <a:srgbClr val="569CD6"/>
                </a:solidFill>
                <a:latin typeface="Hasklig" panose="020B0509030403020204" pitchFamily="49" charset="0"/>
              </a:rPr>
              <a:t>var</a:t>
            </a:r>
            <a:r>
              <a:rPr lang="en-US" altLang="en-US" sz="1600" dirty="0">
                <a:solidFill>
                  <a:srgbClr val="DCDCDC"/>
                </a:solidFill>
                <a:latin typeface="Hasklig" panose="020B0509030403020204" pitchFamily="49" charset="0"/>
              </a:rPr>
              <a:t> </a:t>
            </a:r>
            <a:r>
              <a:rPr lang="en-US" altLang="en-US" sz="1600" b="1" dirty="0">
                <a:solidFill>
                  <a:srgbClr val="9CDCFE"/>
                </a:solidFill>
                <a:latin typeface="Hasklig" panose="020B0509030403020204" pitchFamily="49" charset="0"/>
              </a:rPr>
              <a:t>component</a:t>
            </a: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cut</a:t>
            </a:r>
            <a:r>
              <a:rPr lang="en-US" altLang="en-US" sz="1600" dirty="0" err="1">
                <a:solidFill>
                  <a:srgbClr val="B4B4B4"/>
                </a:solidFill>
                <a:latin typeface="Hasklig" panose="020B0509030403020204" pitchFamily="49" charset="0"/>
              </a:rPr>
              <a:t>.</a:t>
            </a:r>
            <a:r>
              <a:rPr lang="en-US" altLang="en-US" sz="1600" dirty="0" err="1">
                <a:solidFill>
                  <a:srgbClr val="DCDCDC"/>
                </a:solidFill>
                <a:latin typeface="Hasklig" panose="020B0509030403020204" pitchFamily="49" charset="0"/>
              </a:rPr>
              <a:t>Instance</a:t>
            </a:r>
            <a:r>
              <a:rPr lang="en-US" altLang="en-US" sz="1600" dirty="0">
                <a:solidFill>
                  <a:srgbClr val="DCDCDC"/>
                </a:solidFill>
                <a:latin typeface="Hasklig" panose="020B0509030403020204" pitchFamily="49" charset="0"/>
              </a:rPr>
              <a:t>;</a:t>
            </a:r>
          </a:p>
          <a:p>
            <a:pPr lvl="0" eaLnBrk="0" fontAlgn="base" hangingPunct="0">
              <a:spcBef>
                <a:spcPct val="0"/>
              </a:spcBef>
              <a:spcAft>
                <a:spcPct val="0"/>
              </a:spcAft>
            </a:pPr>
            <a:r>
              <a:rPr lang="en-US" altLang="en-US" sz="1600" dirty="0">
                <a:solidFill>
                  <a:srgbClr val="569CD6"/>
                </a:solidFill>
                <a:latin typeface="Hasklig" panose="020B0509030403020204" pitchFamily="49" charset="0"/>
              </a:rPr>
              <a:t>await</a:t>
            </a:r>
            <a:r>
              <a:rPr lang="en-US" altLang="en-US" sz="1600"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component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Dismiss</a:t>
            </a:r>
            <a:r>
              <a:rPr lang="en-US" altLang="en-US" sz="1600" dirty="0">
                <a:solidFill>
                  <a:srgbClr val="DCDCDC"/>
                </a:solidFill>
                <a:latin typeface="Hasklig" panose="020B0509030403020204" pitchFamily="49" charset="0"/>
              </a:rPr>
              <a:t>(); </a:t>
            </a:r>
          </a:p>
          <a:p>
            <a:pPr lvl="0" eaLnBrk="0" fontAlgn="base" hangingPunct="0">
              <a:spcBef>
                <a:spcPct val="0"/>
              </a:spcBef>
              <a:spcAft>
                <a:spcPct val="0"/>
              </a:spcAft>
            </a:pPr>
            <a:r>
              <a:rPr lang="en-US" altLang="en-US" sz="1600" dirty="0">
                <a:solidFill>
                  <a:srgbClr val="569CD6"/>
                </a:solidFill>
                <a:latin typeface="Hasklig" panose="020B0509030403020204" pitchFamily="49" charset="0"/>
              </a:rPr>
              <a:t>bool </a:t>
            </a:r>
            <a:r>
              <a:rPr lang="en-US" altLang="en-US" sz="1600" b="1" dirty="0" err="1">
                <a:solidFill>
                  <a:srgbClr val="9CDCFE"/>
                </a:solidFill>
                <a:latin typeface="Hasklig" panose="020B0509030403020204" pitchFamily="49" charset="0"/>
              </a:rPr>
              <a:t>isVisible</a:t>
            </a: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component</a:t>
            </a:r>
            <a:r>
              <a:rPr lang="en-US" altLang="en-US" sz="1600" dirty="0" err="1">
                <a:solidFill>
                  <a:srgbClr val="B4B4B4"/>
                </a:solidFill>
                <a:latin typeface="Hasklig" panose="020B0509030403020204" pitchFamily="49" charset="0"/>
              </a:rPr>
              <a:t>.</a:t>
            </a:r>
            <a:r>
              <a:rPr lang="en-US" altLang="en-US" sz="1600" dirty="0" err="1">
                <a:solidFill>
                  <a:srgbClr val="DCDCDC"/>
                </a:solidFill>
                <a:latin typeface="Hasklig" panose="020B0509030403020204" pitchFamily="49" charset="0"/>
              </a:rPr>
              <a:t>IsVisible</a:t>
            </a:r>
            <a:r>
              <a:rPr lang="en-US" altLang="en-US" sz="1600" dirty="0">
                <a:solidFill>
                  <a:srgbClr val="DCDCDC"/>
                </a:solidFill>
                <a:latin typeface="Hasklig" panose="020B0509030403020204" pitchFamily="49" charset="0"/>
              </a:rPr>
              <a:t>;</a:t>
            </a:r>
            <a:endParaRPr lang="en-US" altLang="en-US" sz="4000" dirty="0">
              <a:solidFill>
                <a:schemeClr val="tx1"/>
              </a:solidFill>
              <a:latin typeface="Arial" panose="020B0604020202020204" pitchFamily="34" charset="0"/>
            </a:endParaRPr>
          </a:p>
        </p:txBody>
      </p:sp>
    </p:spTree>
    <p:extLst>
      <p:ext uri="{BB962C8B-B14F-4D97-AF65-F5344CB8AC3E}">
        <p14:creationId xmlns:p14="http://schemas.microsoft.com/office/powerpoint/2010/main" val="595159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Effect transition="in" filter="fade">
                                      <p:cBhvr>
                                        <p:cTn id="24" dur="500"/>
                                        <p:tgtEl>
                                          <p:spTgt spid="2">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500"/>
                                        <p:tgtEl>
                                          <p:spTgt spid="2">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6" end="6"/>
                                            </p:txEl>
                                          </p:spTgt>
                                        </p:tgtEl>
                                        <p:attrNameLst>
                                          <p:attrName>style.visibility</p:attrName>
                                        </p:attrNameLst>
                                      </p:cBhvr>
                                      <p:to>
                                        <p:strVal val="visible"/>
                                      </p:to>
                                    </p:set>
                                    <p:animEffect transition="in" filter="fade">
                                      <p:cBhvr>
                                        <p:cTn id="40" dur="500"/>
                                        <p:tgtEl>
                                          <p:spTgt spid="2">
                                            <p:txEl>
                                              <p:pRg st="6" end="6"/>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Effect transition="in" filter="fade">
                                      <p:cBhvr>
                                        <p:cTn id="43" dur="500"/>
                                        <p:tgtEl>
                                          <p:spTgt spid="2">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6865F55-B62F-49BB-8409-0BA9CC89120C}"/>
              </a:ext>
            </a:extLst>
          </p:cNvPr>
          <p:cNvGrpSpPr/>
          <p:nvPr/>
        </p:nvGrpSpPr>
        <p:grpSpPr>
          <a:xfrm>
            <a:off x="7557" y="0"/>
            <a:ext cx="12184443" cy="6858000"/>
            <a:chOff x="7557" y="0"/>
            <a:chExt cx="12184443" cy="6858000"/>
          </a:xfrm>
        </p:grpSpPr>
        <p:pic>
          <p:nvPicPr>
            <p:cNvPr id="4" name="Picture 3" descr="A picture containing fireworks, rain&#10;&#10;Description automatically generated">
              <a:extLst>
                <a:ext uri="{FF2B5EF4-FFF2-40B4-BE49-F238E27FC236}">
                  <a16:creationId xmlns:a16="http://schemas.microsoft.com/office/drawing/2014/main" id="{7D53FF9A-8DC4-4B1C-85C4-8A85D7C5F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7" y="0"/>
              <a:ext cx="6852275" cy="6858000"/>
            </a:xfrm>
            <a:prstGeom prst="rect">
              <a:avLst/>
            </a:prstGeom>
          </p:spPr>
        </p:pic>
        <p:pic>
          <p:nvPicPr>
            <p:cNvPr id="5" name="Picture 4" descr="A picture containing fireworks, rain&#10;&#10;Description automatically generated">
              <a:extLst>
                <a:ext uri="{FF2B5EF4-FFF2-40B4-BE49-F238E27FC236}">
                  <a16:creationId xmlns:a16="http://schemas.microsoft.com/office/drawing/2014/main" id="{91DC887C-2BFF-49D5-890C-40A2ABD1B417}"/>
                </a:ext>
              </a:extLst>
            </p:cNvPr>
            <p:cNvPicPr>
              <a:picLocks noChangeAspect="1"/>
            </p:cNvPicPr>
            <p:nvPr/>
          </p:nvPicPr>
          <p:blipFill rotWithShape="1">
            <a:blip r:embed="rId3">
              <a:extLst>
                <a:ext uri="{28A0092B-C50C-407E-A947-70E740481C1C}">
                  <a14:useLocalDpi xmlns:a14="http://schemas.microsoft.com/office/drawing/2010/main" val="0"/>
                </a:ext>
              </a:extLst>
            </a:blip>
            <a:srcRect r="22073"/>
            <a:stretch/>
          </p:blipFill>
          <p:spPr>
            <a:xfrm>
              <a:off x="6852275" y="0"/>
              <a:ext cx="5339725" cy="6858000"/>
            </a:xfrm>
            <a:prstGeom prst="rect">
              <a:avLst/>
            </a:prstGeom>
          </p:spPr>
        </p:pic>
      </p:grpSp>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162178"/>
          </a:xfrm>
        </p:spPr>
        <p:txBody>
          <a:bodyPr/>
          <a:lstStyle/>
          <a:p>
            <a:r>
              <a:rPr lang="en-US" dirty="0"/>
              <a:t>Verification strategies</a:t>
            </a:r>
          </a:p>
        </p:txBody>
      </p:sp>
    </p:spTree>
    <p:extLst>
      <p:ext uri="{BB962C8B-B14F-4D97-AF65-F5344CB8AC3E}">
        <p14:creationId xmlns:p14="http://schemas.microsoft.com/office/powerpoint/2010/main" val="24472826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157C3E-49A3-49DC-8CD5-8F1C50CE19DF}"/>
              </a:ext>
            </a:extLst>
          </p:cNvPr>
          <p:cNvSpPr>
            <a:spLocks noGrp="1"/>
          </p:cNvSpPr>
          <p:nvPr>
            <p:ph type="body" sz="quarter" idx="10"/>
          </p:nvPr>
        </p:nvSpPr>
        <p:spPr>
          <a:xfrm>
            <a:off x="269240" y="1189177"/>
            <a:ext cx="6504093" cy="2389693"/>
          </a:xfrm>
        </p:spPr>
        <p:txBody>
          <a:bodyPr/>
          <a:lstStyle/>
          <a:p>
            <a:pPr marL="0" indent="0">
              <a:buNone/>
            </a:pPr>
            <a:r>
              <a:rPr lang="en-US" sz="3200" i="1" dirty="0"/>
              <a:t>Stable test suites equal happy </a:t>
            </a:r>
            <a:r>
              <a:rPr lang="en-US" sz="3200" i="1" dirty="0" err="1"/>
              <a:t>devs</a:t>
            </a:r>
            <a:r>
              <a:rPr lang="en-US" sz="3200" i="1" dirty="0"/>
              <a:t>!</a:t>
            </a:r>
            <a:br>
              <a:rPr lang="en-US" sz="3200" i="1" dirty="0"/>
            </a:br>
            <a:endParaRPr lang="en-US" dirty="0"/>
          </a:p>
          <a:p>
            <a:pPr marL="0" indent="0">
              <a:buNone/>
            </a:pPr>
            <a:r>
              <a:rPr lang="en-US" sz="3200" dirty="0"/>
              <a:t>To types of markup verification:</a:t>
            </a:r>
          </a:p>
          <a:p>
            <a:pPr marL="742950" indent="-742950">
              <a:buFont typeface="+mj-lt"/>
              <a:buAutoNum type="arabicPeriod"/>
            </a:pPr>
            <a:r>
              <a:rPr lang="en-US" sz="2000" dirty="0"/>
              <a:t>Targeted inspection of markup</a:t>
            </a:r>
          </a:p>
          <a:p>
            <a:pPr marL="742950" indent="-742950">
              <a:buFont typeface="+mj-lt"/>
              <a:buAutoNum type="arabicPeriod"/>
            </a:pPr>
            <a:r>
              <a:rPr lang="en-US" sz="2000" dirty="0"/>
              <a:t>Semantic markup comparison</a:t>
            </a:r>
          </a:p>
        </p:txBody>
      </p:sp>
      <p:sp>
        <p:nvSpPr>
          <p:cNvPr id="3" name="Title 2">
            <a:extLst>
              <a:ext uri="{FF2B5EF4-FFF2-40B4-BE49-F238E27FC236}">
                <a16:creationId xmlns:a16="http://schemas.microsoft.com/office/drawing/2014/main" id="{A99A9639-A4C1-4504-8C61-A6B6515DEFF5}"/>
              </a:ext>
            </a:extLst>
          </p:cNvPr>
          <p:cNvSpPr>
            <a:spLocks noGrp="1"/>
          </p:cNvSpPr>
          <p:nvPr>
            <p:ph type="title"/>
          </p:nvPr>
        </p:nvSpPr>
        <p:spPr/>
        <p:txBody>
          <a:bodyPr/>
          <a:lstStyle/>
          <a:p>
            <a:r>
              <a:rPr lang="en-US" dirty="0"/>
              <a:t>Verification strategies</a:t>
            </a:r>
          </a:p>
        </p:txBody>
      </p:sp>
      <p:pic>
        <p:nvPicPr>
          <p:cNvPr id="2052" name="Picture 4" descr="Related image">
            <a:extLst>
              <a:ext uri="{FF2B5EF4-FFF2-40B4-BE49-F238E27FC236}">
                <a16:creationId xmlns:a16="http://schemas.microsoft.com/office/drawing/2014/main" id="{8E94D529-5C21-4016-BA17-CFD7D70A71B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23053" y="1780375"/>
            <a:ext cx="3846086" cy="38076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B391900C-4D2F-4689-8EE0-292AD0BC0BD1}"/>
              </a:ext>
            </a:extLst>
          </p:cNvPr>
          <p:cNvGrpSpPr/>
          <p:nvPr/>
        </p:nvGrpSpPr>
        <p:grpSpPr>
          <a:xfrm>
            <a:off x="3807509" y="1234958"/>
            <a:ext cx="8282892" cy="5990362"/>
            <a:chOff x="3807509" y="1234958"/>
            <a:chExt cx="8282892" cy="5990362"/>
          </a:xfrm>
        </p:grpSpPr>
        <p:sp>
          <p:nvSpPr>
            <p:cNvPr id="4" name="Speech Bubble: Oval 3">
              <a:extLst>
                <a:ext uri="{FF2B5EF4-FFF2-40B4-BE49-F238E27FC236}">
                  <a16:creationId xmlns:a16="http://schemas.microsoft.com/office/drawing/2014/main" id="{7F5C08A4-EB71-4529-85DA-7BDB0069594B}"/>
                </a:ext>
              </a:extLst>
            </p:cNvPr>
            <p:cNvSpPr/>
            <p:nvPr/>
          </p:nvSpPr>
          <p:spPr bwMode="auto">
            <a:xfrm>
              <a:off x="5988327" y="1234958"/>
              <a:ext cx="6102074" cy="2935111"/>
            </a:xfrm>
            <a:custGeom>
              <a:avLst/>
              <a:gdLst>
                <a:gd name="connsiteX0" fmla="*/ 965897 w 6102074"/>
                <a:gd name="connsiteY0" fmla="*/ 3171622 h 2935111"/>
                <a:gd name="connsiteX1" fmla="*/ 1030171 w 6102074"/>
                <a:gd name="connsiteY1" fmla="*/ 2567035 h 2935111"/>
                <a:gd name="connsiteX2" fmla="*/ 2082736 w 6102074"/>
                <a:gd name="connsiteY2" fmla="*/ 75868 h 2935111"/>
                <a:gd name="connsiteX3" fmla="*/ 4523848 w 6102074"/>
                <a:gd name="connsiteY3" fmla="*/ 182310 h 2935111"/>
                <a:gd name="connsiteX4" fmla="*/ 4464808 w 6102074"/>
                <a:gd name="connsiteY4" fmla="*/ 2768049 h 2935111"/>
                <a:gd name="connsiteX5" fmla="*/ 2033602 w 6102074"/>
                <a:gd name="connsiteY5" fmla="*/ 2851108 h 2935111"/>
                <a:gd name="connsiteX6" fmla="*/ 1531781 w 6102074"/>
                <a:gd name="connsiteY6" fmla="*/ 3001750 h 2935111"/>
                <a:gd name="connsiteX7" fmla="*/ 965897 w 6102074"/>
                <a:gd name="connsiteY7" fmla="*/ 3171622 h 293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2074" h="2935111" fill="none" extrusionOk="0">
                  <a:moveTo>
                    <a:pt x="965897" y="3171622"/>
                  </a:moveTo>
                  <a:cubicBezTo>
                    <a:pt x="1007457" y="2890344"/>
                    <a:pt x="1032530" y="2832058"/>
                    <a:pt x="1030171" y="2567035"/>
                  </a:cubicBezTo>
                  <a:cubicBezTo>
                    <a:pt x="-827813" y="1545001"/>
                    <a:pt x="-311077" y="241373"/>
                    <a:pt x="2082736" y="75868"/>
                  </a:cubicBezTo>
                  <a:cubicBezTo>
                    <a:pt x="2859349" y="10456"/>
                    <a:pt x="3881329" y="145800"/>
                    <a:pt x="4523848" y="182310"/>
                  </a:cubicBezTo>
                  <a:cubicBezTo>
                    <a:pt x="6694485" y="786617"/>
                    <a:pt x="6722224" y="2234954"/>
                    <a:pt x="4464808" y="2768049"/>
                  </a:cubicBezTo>
                  <a:cubicBezTo>
                    <a:pt x="3682780" y="2996252"/>
                    <a:pt x="2710016" y="2976856"/>
                    <a:pt x="2033602" y="2851108"/>
                  </a:cubicBezTo>
                  <a:cubicBezTo>
                    <a:pt x="1817941" y="2921779"/>
                    <a:pt x="1771597" y="2948453"/>
                    <a:pt x="1531781" y="3001750"/>
                  </a:cubicBezTo>
                  <a:cubicBezTo>
                    <a:pt x="1291965" y="3055047"/>
                    <a:pt x="1213284" y="3106670"/>
                    <a:pt x="965897" y="3171622"/>
                  </a:cubicBezTo>
                  <a:close/>
                </a:path>
                <a:path w="6102074" h="2935111" stroke="0" extrusionOk="0">
                  <a:moveTo>
                    <a:pt x="965897" y="3171622"/>
                  </a:moveTo>
                  <a:cubicBezTo>
                    <a:pt x="1006765" y="2954192"/>
                    <a:pt x="1008287" y="2728386"/>
                    <a:pt x="1030171" y="2567035"/>
                  </a:cubicBezTo>
                  <a:cubicBezTo>
                    <a:pt x="-517697" y="2125864"/>
                    <a:pt x="89939" y="466141"/>
                    <a:pt x="2082736" y="75868"/>
                  </a:cubicBezTo>
                  <a:cubicBezTo>
                    <a:pt x="2927997" y="-47999"/>
                    <a:pt x="3686890" y="-35430"/>
                    <a:pt x="4523848" y="182310"/>
                  </a:cubicBezTo>
                  <a:cubicBezTo>
                    <a:pt x="6659862" y="993236"/>
                    <a:pt x="6515644" y="2321504"/>
                    <a:pt x="4464808" y="2768049"/>
                  </a:cubicBezTo>
                  <a:cubicBezTo>
                    <a:pt x="3672571" y="2997563"/>
                    <a:pt x="2703627" y="2924274"/>
                    <a:pt x="2033602" y="2851108"/>
                  </a:cubicBezTo>
                  <a:cubicBezTo>
                    <a:pt x="1881772" y="2883383"/>
                    <a:pt x="1649373" y="2961492"/>
                    <a:pt x="1510427" y="3008160"/>
                  </a:cubicBezTo>
                  <a:cubicBezTo>
                    <a:pt x="1371480" y="3054827"/>
                    <a:pt x="1171398" y="3101818"/>
                    <a:pt x="965897" y="3171622"/>
                  </a:cubicBezTo>
                  <a:close/>
                </a:path>
              </a:pathLst>
            </a:custGeom>
            <a:solidFill>
              <a:srgbClr val="F8F8F8"/>
            </a:solidFill>
            <a:ln w="28575">
              <a:solidFill>
                <a:srgbClr val="1E1E1E"/>
              </a:solidFill>
              <a:headEnd type="none" w="med" len="med"/>
              <a:tailEnd type="none" w="med" len="med"/>
              <a:extLst>
                <a:ext uri="{C807C97D-BFC1-408E-A445-0C87EB9F89A2}">
                  <ask:lineSketchStyleProps xmlns:ask="http://schemas.microsoft.com/office/drawing/2018/sketchyshapes" sd="2387378323">
                    <a:prstGeom prst="wedgeEllipseCallout">
                      <a:avLst>
                        <a:gd name="adj1" fmla="val -34171"/>
                        <a:gd name="adj2" fmla="val 58058"/>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i="1" dirty="0">
                  <a:solidFill>
                    <a:schemeClr val="tx1"/>
                  </a:solidFill>
                </a:rPr>
                <a:t>"</a:t>
              </a:r>
              <a:r>
                <a:rPr lang="en-US" sz="2400" b="1" i="1" dirty="0">
                  <a:solidFill>
                    <a:schemeClr val="tx1"/>
                  </a:solidFill>
                </a:rPr>
                <a:t>Unexpectedly breaking tests</a:t>
              </a:r>
              <a:r>
                <a:rPr lang="en-US" sz="2400" i="1" dirty="0">
                  <a:solidFill>
                    <a:schemeClr val="tx1"/>
                  </a:solidFill>
                </a:rPr>
                <a:t> leads to delays. Delays leads to angry managers. Angry managers  leads to tests being </a:t>
              </a:r>
              <a:r>
                <a:rPr lang="en-US" sz="2400" b="1" i="1" dirty="0">
                  <a:solidFill>
                    <a:schemeClr val="tx1"/>
                  </a:solidFill>
                </a:rPr>
                <a:t>deleted or commented out</a:t>
              </a:r>
              <a:r>
                <a:rPr lang="en-US" sz="2400" i="1" dirty="0">
                  <a:solidFill>
                    <a:schemeClr val="tx1"/>
                  </a:solidFill>
                </a:rPr>
                <a:t>.“</a:t>
              </a:r>
            </a:p>
            <a:p>
              <a:pPr algn="ctr" defTabSz="932472" fontAlgn="base">
                <a:lnSpc>
                  <a:spcPct val="90000"/>
                </a:lnSpc>
                <a:spcBef>
                  <a:spcPct val="0"/>
                </a:spcBef>
                <a:spcAft>
                  <a:spcPct val="0"/>
                </a:spcAft>
              </a:pPr>
              <a:r>
                <a:rPr lang="en-US" dirty="0">
                  <a:solidFill>
                    <a:schemeClr val="tx1"/>
                  </a:solidFill>
                </a:rPr>
                <a:t>- Coding Yoda</a:t>
              </a: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freetoedit #starwars #yoda - Star Wars Yoda , Transparent Cartoon ">
              <a:extLst>
                <a:ext uri="{FF2B5EF4-FFF2-40B4-BE49-F238E27FC236}">
                  <a16:creationId xmlns:a16="http://schemas.microsoft.com/office/drawing/2014/main" id="{0D1BAE13-7156-4FAD-87D2-148AC71352A0}"/>
                </a:ext>
              </a:extLst>
            </p:cNvPr>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3807509" y="3127533"/>
              <a:ext cx="3808475" cy="40977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5917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2"/>
                                        </p:tgtEl>
                                      </p:cBhvr>
                                    </p:animEffect>
                                    <p:set>
                                      <p:cBhvr>
                                        <p:cTn id="7" dur="1" fill="hold">
                                          <p:stCondLst>
                                            <p:cond delay="499"/>
                                          </p:stCondLst>
                                        </p:cTn>
                                        <p:tgtEl>
                                          <p:spTgt spid="205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500"/>
                                        <p:tgtEl>
                                          <p:spTgt spid="2">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3C98D6-7539-4209-A410-A60A4EE559C2}"/>
              </a:ext>
            </a:extLst>
          </p:cNvPr>
          <p:cNvSpPr>
            <a:spLocks noGrp="1"/>
          </p:cNvSpPr>
          <p:nvPr>
            <p:ph type="body" sz="quarter" idx="10"/>
          </p:nvPr>
        </p:nvSpPr>
        <p:spPr>
          <a:xfrm>
            <a:off x="269239" y="1189177"/>
            <a:ext cx="5746153" cy="3619452"/>
          </a:xfrm>
        </p:spPr>
        <p:txBody>
          <a:bodyPr/>
          <a:lstStyle/>
          <a:p>
            <a:r>
              <a:rPr lang="en-US" sz="2400" dirty="0"/>
              <a:t>Inspect individual nodes in markup</a:t>
            </a:r>
          </a:p>
          <a:p>
            <a:pPr>
              <a:buFont typeface="Wingdings" panose="05000000000000000000" pitchFamily="2" charset="2"/>
              <a:buChar char="ü"/>
            </a:pPr>
            <a:endParaRPr lang="en-US" sz="2400" dirty="0"/>
          </a:p>
          <a:p>
            <a:r>
              <a:rPr lang="en-US" sz="2400" dirty="0"/>
              <a:t>Only breaks when targeted markup changes</a:t>
            </a:r>
          </a:p>
          <a:p>
            <a:pPr>
              <a:buFont typeface="Wingdings" panose="05000000000000000000" pitchFamily="2" charset="2"/>
              <a:buChar char="ü"/>
            </a:pPr>
            <a:endParaRPr lang="en-US" sz="2400" dirty="0"/>
          </a:p>
          <a:p>
            <a:r>
              <a:rPr lang="en-US" sz="2400" dirty="0"/>
              <a:t>Doesn’t necessarily </a:t>
            </a:r>
            <a:r>
              <a:rPr lang="en-US" sz="2400" i="1" dirty="0"/>
              <a:t>detect</a:t>
            </a:r>
            <a:r>
              <a:rPr lang="en-US" sz="2400" dirty="0"/>
              <a:t> when other markup changes</a:t>
            </a:r>
          </a:p>
          <a:p>
            <a:pPr>
              <a:buFont typeface="Wingdings" panose="05000000000000000000" pitchFamily="2" charset="2"/>
              <a:buChar char="ü"/>
            </a:pPr>
            <a:endParaRPr lang="en-US" sz="2400" dirty="0"/>
          </a:p>
          <a:p>
            <a:r>
              <a:rPr lang="en-US" sz="2400" dirty="0"/>
              <a:t>Tests must handle whitespace issues</a:t>
            </a:r>
          </a:p>
        </p:txBody>
      </p:sp>
      <p:sp>
        <p:nvSpPr>
          <p:cNvPr id="3" name="Title 2">
            <a:extLst>
              <a:ext uri="{FF2B5EF4-FFF2-40B4-BE49-F238E27FC236}">
                <a16:creationId xmlns:a16="http://schemas.microsoft.com/office/drawing/2014/main" id="{CE93F380-2C4A-428A-9F9E-FB0274C5CB98}"/>
              </a:ext>
            </a:extLst>
          </p:cNvPr>
          <p:cNvSpPr>
            <a:spLocks noGrp="1"/>
          </p:cNvSpPr>
          <p:nvPr>
            <p:ph type="title"/>
          </p:nvPr>
        </p:nvSpPr>
        <p:spPr/>
        <p:txBody>
          <a:bodyPr/>
          <a:lstStyle/>
          <a:p>
            <a:r>
              <a:rPr lang="en-US" dirty="0"/>
              <a:t>Targeted markup verification</a:t>
            </a:r>
          </a:p>
        </p:txBody>
      </p:sp>
      <p:sp>
        <p:nvSpPr>
          <p:cNvPr id="6" name="Rectangle: Rounded Corners 5">
            <a:extLst>
              <a:ext uri="{FF2B5EF4-FFF2-40B4-BE49-F238E27FC236}">
                <a16:creationId xmlns:a16="http://schemas.microsoft.com/office/drawing/2014/main" id="{46F50CEC-A3D7-408C-BE49-25B3DF6BC41E}"/>
              </a:ext>
            </a:extLst>
          </p:cNvPr>
          <p:cNvSpPr/>
          <p:nvPr/>
        </p:nvSpPr>
        <p:spPr bwMode="auto">
          <a:xfrm>
            <a:off x="6176608" y="1189176"/>
            <a:ext cx="5196712" cy="1195037"/>
          </a:xfrm>
          <a:prstGeom prst="roundRect">
            <a:avLst/>
          </a:prstGeom>
          <a:solidFill>
            <a:srgbClr val="1E1E1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eaLnBrk="0" fontAlgn="base" hangingPunct="0">
              <a:spcBef>
                <a:spcPct val="0"/>
              </a:spcBef>
              <a:spcAft>
                <a:spcPct val="0"/>
              </a:spcAft>
            </a:pPr>
            <a:r>
              <a:rPr lang="en-US" altLang="en-US" sz="1600" dirty="0">
                <a:solidFill>
                  <a:srgbClr val="569CD6"/>
                </a:solidFill>
                <a:latin typeface="Hasklig" panose="020B0509030403020204" pitchFamily="49" charset="0"/>
              </a:rPr>
              <a:t>var</a:t>
            </a:r>
            <a:r>
              <a:rPr lang="en-US" altLang="en-US" sz="1600"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tds</a:t>
            </a: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cut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FindAll</a:t>
            </a:r>
            <a:r>
              <a:rPr lang="en-US" altLang="en-US" sz="1600" dirty="0">
                <a:solidFill>
                  <a:srgbClr val="DCDCDC"/>
                </a:solidFill>
                <a:latin typeface="Hasklig" panose="020B0509030403020204" pitchFamily="49" charset="0"/>
              </a:rPr>
              <a:t>(</a:t>
            </a:r>
            <a:r>
              <a:rPr lang="en-US" altLang="en-US" sz="1600" dirty="0">
                <a:solidFill>
                  <a:srgbClr val="D69D85"/>
                </a:solidFill>
                <a:latin typeface="Hasklig" panose="020B0509030403020204" pitchFamily="49" charset="0"/>
              </a:rPr>
              <a:t>"td"</a:t>
            </a:r>
            <a:r>
              <a:rPr lang="en-US" altLang="en-US" sz="1600" dirty="0">
                <a:solidFill>
                  <a:srgbClr val="DCDCDC"/>
                </a:solidFill>
                <a:latin typeface="Hasklig" panose="020B0509030403020204" pitchFamily="49" charset="0"/>
              </a:rPr>
              <a:t>);</a:t>
            </a:r>
          </a:p>
          <a:p>
            <a:pPr lvl="0" eaLnBrk="0" fontAlgn="base" hangingPunct="0">
              <a:spcBef>
                <a:spcPct val="0"/>
              </a:spcBef>
              <a:spcAft>
                <a:spcPct val="0"/>
              </a:spcAft>
            </a:pPr>
            <a:br>
              <a:rPr lang="en-US" altLang="en-US" sz="1600" dirty="0">
                <a:solidFill>
                  <a:srgbClr val="DCDCDC"/>
                </a:solidFill>
                <a:latin typeface="Hasklig" panose="020B0509030403020204" pitchFamily="49" charset="0"/>
              </a:rPr>
            </a:br>
            <a:r>
              <a:rPr lang="en-US" altLang="en-US" sz="1600" dirty="0" err="1">
                <a:solidFill>
                  <a:srgbClr val="4EC9B0"/>
                </a:solidFill>
                <a:latin typeface="Hasklig" panose="020B0509030403020204" pitchFamily="49" charset="0"/>
              </a:rPr>
              <a:t>Assert</a:t>
            </a:r>
            <a:r>
              <a:rPr lang="en-US" altLang="en-US" sz="1600" dirty="0" err="1">
                <a:solidFill>
                  <a:srgbClr val="B4B4B4"/>
                </a:solidFill>
                <a:latin typeface="Hasklig" panose="020B0509030403020204" pitchFamily="49" charset="0"/>
              </a:rPr>
              <a:t>.</a:t>
            </a:r>
            <a:r>
              <a:rPr lang="en-US" altLang="en-US" sz="1600" dirty="0" err="1">
                <a:solidFill>
                  <a:srgbClr val="DCDCAA"/>
                </a:solidFill>
                <a:latin typeface="Hasklig" panose="020B0509030403020204" pitchFamily="49" charset="0"/>
              </a:rPr>
              <a:t>Equal</a:t>
            </a:r>
            <a:r>
              <a:rPr lang="en-US" altLang="en-US" sz="1600" dirty="0">
                <a:solidFill>
                  <a:srgbClr val="DCDCDC"/>
                </a:solidFill>
                <a:latin typeface="Hasklig" panose="020B0509030403020204" pitchFamily="49" charset="0"/>
              </a:rPr>
              <a:t>(</a:t>
            </a:r>
            <a:r>
              <a:rPr lang="en-US" altLang="en-US" sz="1600" dirty="0">
                <a:solidFill>
                  <a:srgbClr val="B5CEA8"/>
                </a:solidFill>
                <a:latin typeface="Hasklig" panose="020B0509030403020204" pitchFamily="49" charset="0"/>
              </a:rPr>
              <a:t>2</a:t>
            </a:r>
            <a:r>
              <a:rPr lang="en-US" altLang="en-US" sz="1600"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tds</a:t>
            </a:r>
            <a:r>
              <a:rPr lang="en-US" altLang="en-US" sz="1600" dirty="0" err="1">
                <a:solidFill>
                  <a:srgbClr val="B4B4B4"/>
                </a:solidFill>
                <a:latin typeface="Hasklig" panose="020B0509030403020204" pitchFamily="49" charset="0"/>
              </a:rPr>
              <a:t>.</a:t>
            </a:r>
            <a:r>
              <a:rPr lang="en-US" altLang="en-US" sz="1600" dirty="0" err="1">
                <a:solidFill>
                  <a:srgbClr val="DCDCDC"/>
                </a:solidFill>
                <a:latin typeface="Hasklig" panose="020B0509030403020204" pitchFamily="49" charset="0"/>
              </a:rPr>
              <a:t>Length</a:t>
            </a:r>
            <a:r>
              <a:rPr lang="en-US" altLang="en-US" sz="1600" dirty="0">
                <a:solidFill>
                  <a:srgbClr val="DCDCDC"/>
                </a:solidFill>
                <a:latin typeface="Hasklig" panose="020B0509030403020204" pitchFamily="49" charset="0"/>
              </a:rPr>
              <a:t>);</a:t>
            </a:r>
            <a:endParaRPr lang="en-US" altLang="en-US" sz="1600" dirty="0">
              <a:solidFill>
                <a:schemeClr val="tx1"/>
              </a:solidFill>
              <a:latin typeface="Arial" panose="020B0604020202020204" pitchFamily="34" charset="0"/>
            </a:endParaRPr>
          </a:p>
        </p:txBody>
      </p:sp>
      <p:sp>
        <p:nvSpPr>
          <p:cNvPr id="10" name="Rectangle: Rounded Corners 9">
            <a:extLst>
              <a:ext uri="{FF2B5EF4-FFF2-40B4-BE49-F238E27FC236}">
                <a16:creationId xmlns:a16="http://schemas.microsoft.com/office/drawing/2014/main" id="{6627AD2A-33C8-47D6-B830-10E1C8E8020F}"/>
              </a:ext>
            </a:extLst>
          </p:cNvPr>
          <p:cNvSpPr/>
          <p:nvPr/>
        </p:nvSpPr>
        <p:spPr bwMode="auto">
          <a:xfrm>
            <a:off x="6176608" y="2614762"/>
            <a:ext cx="5196712" cy="1476331"/>
          </a:xfrm>
          <a:prstGeom prst="roundRect">
            <a:avLst/>
          </a:prstGeom>
          <a:solidFill>
            <a:srgbClr val="1E1E1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eaLnBrk="0" fontAlgn="base" hangingPunct="0">
              <a:spcBef>
                <a:spcPct val="0"/>
              </a:spcBef>
              <a:spcAft>
                <a:spcPct val="0"/>
              </a:spcAft>
            </a:pPr>
            <a:r>
              <a:rPr lang="en-US" altLang="en-US" sz="1600" dirty="0">
                <a:solidFill>
                  <a:srgbClr val="569CD6"/>
                </a:solidFill>
                <a:latin typeface="Hasklig" panose="020B0509030403020204" pitchFamily="49" charset="0"/>
              </a:rPr>
              <a:t>var</a:t>
            </a:r>
            <a:r>
              <a:rPr lang="en-US" altLang="en-US" sz="1600" dirty="0">
                <a:solidFill>
                  <a:srgbClr val="DCDCDC"/>
                </a:solidFill>
                <a:latin typeface="Hasklig" panose="020B0509030403020204" pitchFamily="49" charset="0"/>
              </a:rPr>
              <a:t> </a:t>
            </a:r>
            <a:r>
              <a:rPr lang="en-US" altLang="en-US" sz="1600" b="1" dirty="0">
                <a:solidFill>
                  <a:srgbClr val="9CDCFE"/>
                </a:solidFill>
                <a:latin typeface="Hasklig" panose="020B0509030403020204" pitchFamily="49" charset="0"/>
              </a:rPr>
              <a:t>classes</a:t>
            </a: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cut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Find</a:t>
            </a:r>
            <a:r>
              <a:rPr lang="en-US" altLang="en-US" sz="1600" dirty="0">
                <a:solidFill>
                  <a:srgbClr val="DCDCDC"/>
                </a:solidFill>
                <a:latin typeface="Hasklig" panose="020B0509030403020204" pitchFamily="49" charset="0"/>
              </a:rPr>
              <a:t>(</a:t>
            </a:r>
            <a:r>
              <a:rPr lang="en-US" altLang="en-US" sz="1600" dirty="0">
                <a:solidFill>
                  <a:srgbClr val="D69D85"/>
                </a:solidFill>
                <a:latin typeface="Hasklig" panose="020B0509030403020204" pitchFamily="49" charset="0"/>
              </a:rPr>
              <a:t>"div"</a:t>
            </a:r>
            <a:r>
              <a:rPr lang="en-US" altLang="en-US" sz="1600" dirty="0">
                <a:solidFill>
                  <a:srgbClr val="DCDCDC"/>
                </a:solidFill>
                <a:latin typeface="Hasklig" panose="020B0509030403020204" pitchFamily="49" charset="0"/>
              </a:rPr>
              <a:t>)</a:t>
            </a:r>
          </a:p>
          <a:p>
            <a:pPr lvl="0"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err="1">
                <a:solidFill>
                  <a:srgbClr val="DCDCDC"/>
                </a:solidFill>
                <a:latin typeface="Hasklig" panose="020B0509030403020204" pitchFamily="49" charset="0"/>
              </a:rPr>
              <a:t>ClassList</a:t>
            </a:r>
            <a:r>
              <a:rPr lang="en-US" altLang="en-US" sz="1600" dirty="0">
                <a:solidFill>
                  <a:srgbClr val="DCDCDC"/>
                </a:solidFill>
                <a:latin typeface="Hasklig" panose="020B0509030403020204" pitchFamily="49" charset="0"/>
              </a:rPr>
              <a:t>;</a:t>
            </a:r>
            <a:br>
              <a:rPr lang="en-US" altLang="en-US" sz="1600" dirty="0">
                <a:solidFill>
                  <a:srgbClr val="DCDCDC"/>
                </a:solidFill>
                <a:latin typeface="Hasklig" panose="020B0509030403020204" pitchFamily="49" charset="0"/>
              </a:rPr>
            </a:br>
            <a:endParaRPr lang="en-US" altLang="en-US" sz="1600" dirty="0">
              <a:solidFill>
                <a:srgbClr val="DCDCDC"/>
              </a:solidFill>
              <a:latin typeface="Hasklig" panose="020B0509030403020204" pitchFamily="49" charset="0"/>
            </a:endParaRPr>
          </a:p>
          <a:p>
            <a:pPr lvl="0" eaLnBrk="0" fontAlgn="base" hangingPunct="0">
              <a:spcBef>
                <a:spcPct val="0"/>
              </a:spcBef>
              <a:spcAft>
                <a:spcPct val="0"/>
              </a:spcAft>
            </a:pPr>
            <a:r>
              <a:rPr lang="en-US" altLang="en-US" sz="1600" dirty="0" err="1">
                <a:solidFill>
                  <a:srgbClr val="4EC9B0"/>
                </a:solidFill>
                <a:latin typeface="Hasklig" panose="020B0509030403020204" pitchFamily="49" charset="0"/>
              </a:rPr>
              <a:t>Assert</a:t>
            </a:r>
            <a:r>
              <a:rPr lang="en-US" altLang="en-US" sz="1600" dirty="0" err="1">
                <a:solidFill>
                  <a:srgbClr val="B4B4B4"/>
                </a:solidFill>
                <a:latin typeface="Hasklig" panose="020B0509030403020204" pitchFamily="49" charset="0"/>
              </a:rPr>
              <a:t>.</a:t>
            </a:r>
            <a:r>
              <a:rPr lang="en-US" altLang="en-US" sz="1600" dirty="0" err="1">
                <a:solidFill>
                  <a:srgbClr val="DCDCAA"/>
                </a:solidFill>
                <a:latin typeface="Hasklig" panose="020B0509030403020204" pitchFamily="49" charset="0"/>
              </a:rPr>
              <a:t>Contains</a:t>
            </a:r>
            <a:r>
              <a:rPr lang="en-US" altLang="en-US" sz="1600" dirty="0">
                <a:solidFill>
                  <a:srgbClr val="DCDCDC"/>
                </a:solidFill>
                <a:latin typeface="Hasklig" panose="020B0509030403020204" pitchFamily="49" charset="0"/>
              </a:rPr>
              <a:t>(</a:t>
            </a:r>
            <a:r>
              <a:rPr lang="en-US" altLang="en-US" sz="1600" dirty="0">
                <a:solidFill>
                  <a:srgbClr val="D69D85"/>
                </a:solidFill>
                <a:latin typeface="Hasklig" panose="020B0509030403020204" pitchFamily="49" charset="0"/>
              </a:rPr>
              <a:t>"alert"</a:t>
            </a:r>
            <a:r>
              <a:rPr lang="en-US" altLang="en-US" sz="1600" dirty="0">
                <a:solidFill>
                  <a:srgbClr val="DCDCDC"/>
                </a:solidFill>
                <a:latin typeface="Hasklig" panose="020B0509030403020204" pitchFamily="49" charset="0"/>
              </a:rPr>
              <a:t>, </a:t>
            </a:r>
            <a:r>
              <a:rPr lang="en-US" altLang="en-US" sz="1600" b="1" dirty="0">
                <a:solidFill>
                  <a:srgbClr val="9CDCFE"/>
                </a:solidFill>
                <a:latin typeface="Hasklig" panose="020B0509030403020204" pitchFamily="49" charset="0"/>
              </a:rPr>
              <a:t>classes</a:t>
            </a:r>
            <a:r>
              <a:rPr lang="en-US" altLang="en-US" sz="1600" b="1" dirty="0">
                <a:solidFill>
                  <a:srgbClr val="DCDCDC"/>
                </a:solidFill>
                <a:latin typeface="Hasklig" panose="020B0509030403020204" pitchFamily="49" charset="0"/>
              </a:rPr>
              <a:t>)</a:t>
            </a:r>
            <a:r>
              <a:rPr lang="en-US" altLang="en-US" sz="1600" dirty="0">
                <a:solidFill>
                  <a:srgbClr val="DCDCDC"/>
                </a:solidFill>
                <a:latin typeface="Hasklig" panose="020B0509030403020204" pitchFamily="49" charset="0"/>
              </a:rPr>
              <a:t>;</a:t>
            </a:r>
            <a:endParaRPr lang="en-US" altLang="en-US" sz="4000" dirty="0">
              <a:solidFill>
                <a:schemeClr val="tx1"/>
              </a:solidFill>
              <a:latin typeface="Arial" panose="020B0604020202020204" pitchFamily="34" charset="0"/>
            </a:endParaRPr>
          </a:p>
        </p:txBody>
      </p:sp>
      <p:sp>
        <p:nvSpPr>
          <p:cNvPr id="12" name="Rectangle: Rounded Corners 11">
            <a:extLst>
              <a:ext uri="{FF2B5EF4-FFF2-40B4-BE49-F238E27FC236}">
                <a16:creationId xmlns:a16="http://schemas.microsoft.com/office/drawing/2014/main" id="{8710DAA0-E2F8-41B0-854F-0B3487C442A5}"/>
              </a:ext>
            </a:extLst>
          </p:cNvPr>
          <p:cNvSpPr/>
          <p:nvPr/>
        </p:nvSpPr>
        <p:spPr bwMode="auto">
          <a:xfrm>
            <a:off x="6176608" y="4317615"/>
            <a:ext cx="5196712" cy="1609307"/>
          </a:xfrm>
          <a:prstGeom prst="roundRect">
            <a:avLst/>
          </a:prstGeom>
          <a:solidFill>
            <a:srgbClr val="1E1E1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eaLnBrk="0" fontAlgn="base" hangingPunct="0">
              <a:spcBef>
                <a:spcPct val="0"/>
              </a:spcBef>
              <a:spcAft>
                <a:spcPct val="0"/>
              </a:spcAft>
            </a:pPr>
            <a:r>
              <a:rPr lang="en-US" altLang="en-US" sz="1600" dirty="0">
                <a:solidFill>
                  <a:srgbClr val="569CD6"/>
                </a:solidFill>
                <a:latin typeface="Hasklig" panose="020B0509030403020204" pitchFamily="49" charset="0"/>
              </a:rPr>
              <a:t>var</a:t>
            </a:r>
            <a:r>
              <a:rPr lang="en-US" altLang="en-US" sz="1600"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elmText</a:t>
            </a: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cut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Find</a:t>
            </a:r>
            <a:r>
              <a:rPr lang="en-US" altLang="en-US" sz="1600" dirty="0">
                <a:solidFill>
                  <a:srgbClr val="DCDCDC"/>
                </a:solidFill>
                <a:latin typeface="Hasklig" panose="020B0509030403020204" pitchFamily="49" charset="0"/>
              </a:rPr>
              <a:t>(</a:t>
            </a:r>
            <a:r>
              <a:rPr lang="en-US" altLang="en-US" sz="1600" dirty="0">
                <a:solidFill>
                  <a:srgbClr val="D69D85"/>
                </a:solidFill>
                <a:latin typeface="Hasklig" panose="020B0509030403020204" pitchFamily="49" charset="0"/>
              </a:rPr>
              <a:t>"h1"</a:t>
            </a:r>
            <a:r>
              <a:rPr lang="en-US" altLang="en-US" sz="1600" dirty="0">
                <a:solidFill>
                  <a:srgbClr val="DCDCDC"/>
                </a:solidFill>
                <a:latin typeface="Hasklig" panose="020B0509030403020204" pitchFamily="49" charset="0"/>
              </a:rPr>
              <a:t>)</a:t>
            </a:r>
          </a:p>
          <a:p>
            <a:pPr lvl="0"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err="1">
                <a:solidFill>
                  <a:srgbClr val="DCDCDC"/>
                </a:solidFill>
                <a:latin typeface="Hasklig" panose="020B0509030403020204" pitchFamily="49" charset="0"/>
              </a:rPr>
              <a:t>TextContent</a:t>
            </a:r>
            <a:r>
              <a:rPr lang="en-US" altLang="en-US" sz="1600" dirty="0">
                <a:solidFill>
                  <a:srgbClr val="DCDCDC"/>
                </a:solidFill>
                <a:latin typeface="Hasklig" panose="020B0509030403020204" pitchFamily="49" charset="0"/>
              </a:rPr>
              <a:t>; </a:t>
            </a:r>
          </a:p>
          <a:p>
            <a:pPr lvl="0" eaLnBrk="0" fontAlgn="base" hangingPunct="0">
              <a:spcBef>
                <a:spcPct val="0"/>
              </a:spcBef>
              <a:spcAft>
                <a:spcPct val="0"/>
              </a:spcAft>
            </a:pPr>
            <a:endParaRPr lang="en-US" altLang="en-US" sz="1600" dirty="0">
              <a:solidFill>
                <a:srgbClr val="DCDCDC"/>
              </a:solidFill>
              <a:latin typeface="Hasklig" panose="020B0509030403020204" pitchFamily="49" charset="0"/>
            </a:endParaRPr>
          </a:p>
          <a:p>
            <a:pPr lvl="0" eaLnBrk="0" fontAlgn="base" hangingPunct="0">
              <a:spcBef>
                <a:spcPct val="0"/>
              </a:spcBef>
              <a:spcAft>
                <a:spcPct val="0"/>
              </a:spcAft>
            </a:pPr>
            <a:r>
              <a:rPr lang="en-US" altLang="en-US" sz="1600" dirty="0" err="1">
                <a:solidFill>
                  <a:srgbClr val="4EC9B0"/>
                </a:solidFill>
                <a:latin typeface="Hasklig" panose="020B0509030403020204" pitchFamily="49" charset="0"/>
              </a:rPr>
              <a:t>Assert</a:t>
            </a:r>
            <a:r>
              <a:rPr lang="en-US" altLang="en-US" sz="1600" dirty="0" err="1">
                <a:solidFill>
                  <a:srgbClr val="B4B4B4"/>
                </a:solidFill>
                <a:latin typeface="Hasklig" panose="020B0509030403020204" pitchFamily="49" charset="0"/>
              </a:rPr>
              <a:t>.</a:t>
            </a:r>
            <a:r>
              <a:rPr lang="en-US" altLang="en-US" sz="1600" dirty="0" err="1">
                <a:solidFill>
                  <a:srgbClr val="DCDCAA"/>
                </a:solidFill>
                <a:latin typeface="Hasklig" panose="020B0509030403020204" pitchFamily="49" charset="0"/>
              </a:rPr>
              <a:t>Equal</a:t>
            </a:r>
            <a:r>
              <a:rPr lang="en-US" altLang="en-US" sz="1600" dirty="0">
                <a:solidFill>
                  <a:srgbClr val="DCDCDC"/>
                </a:solidFill>
                <a:latin typeface="Hasklig" panose="020B0509030403020204" pitchFamily="49" charset="0"/>
              </a:rPr>
              <a:t>(</a:t>
            </a:r>
            <a:r>
              <a:rPr lang="en-US" altLang="en-US" sz="1600" dirty="0">
                <a:solidFill>
                  <a:srgbClr val="D69D85"/>
                </a:solidFill>
                <a:latin typeface="Hasklig" panose="020B0509030403020204" pitchFamily="49" charset="0"/>
              </a:rPr>
              <a:t>"Hello World"</a:t>
            </a:r>
            <a:r>
              <a:rPr lang="en-US" altLang="en-US" sz="1600" dirty="0">
                <a:solidFill>
                  <a:srgbClr val="DCDCDC"/>
                </a:solidFill>
                <a:latin typeface="Hasklig" panose="020B0509030403020204" pitchFamily="49" charset="0"/>
              </a:rPr>
              <a:t>,</a:t>
            </a:r>
          </a:p>
          <a:p>
            <a:pPr lvl="0" eaLnBrk="0" fontAlgn="base" hangingPunct="0">
              <a:spcBef>
                <a:spcPct val="0"/>
              </a:spcBef>
              <a:spcAft>
                <a:spcPct val="0"/>
              </a:spcAft>
            </a:pPr>
            <a:r>
              <a:rPr lang="en-US" altLang="en-US" sz="1600" b="1"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elmText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Trim</a:t>
            </a:r>
            <a:r>
              <a:rPr lang="en-US" altLang="en-US" sz="1600" dirty="0">
                <a:solidFill>
                  <a:srgbClr val="DCDCDC"/>
                </a:solidFill>
                <a:latin typeface="Hasklig" panose="020B0509030403020204" pitchFamily="49" charset="0"/>
              </a:rPr>
              <a:t>());</a:t>
            </a:r>
            <a:endParaRPr lang="en-US" altLang="en-US" sz="4000" dirty="0">
              <a:solidFill>
                <a:schemeClr val="tx1"/>
              </a:solidFill>
              <a:latin typeface="Arial" panose="020B0604020202020204" pitchFamily="34" charset="0"/>
            </a:endParaRPr>
          </a:p>
        </p:txBody>
      </p:sp>
      <p:sp>
        <p:nvSpPr>
          <p:cNvPr id="7" name="Rectangle: Rounded Corners 6">
            <a:extLst>
              <a:ext uri="{FF2B5EF4-FFF2-40B4-BE49-F238E27FC236}">
                <a16:creationId xmlns:a16="http://schemas.microsoft.com/office/drawing/2014/main" id="{AC6607FA-BC25-4D10-8F2C-48DDD4649EE3}"/>
              </a:ext>
            </a:extLst>
          </p:cNvPr>
          <p:cNvSpPr/>
          <p:nvPr/>
        </p:nvSpPr>
        <p:spPr bwMode="auto">
          <a:xfrm>
            <a:off x="7950200" y="5448534"/>
            <a:ext cx="1790700" cy="374416"/>
          </a:xfrm>
          <a:custGeom>
            <a:avLst/>
            <a:gdLst>
              <a:gd name="connsiteX0" fmla="*/ 0 w 1790700"/>
              <a:gd name="connsiteY0" fmla="*/ 62404 h 374416"/>
              <a:gd name="connsiteX1" fmla="*/ 62404 w 1790700"/>
              <a:gd name="connsiteY1" fmla="*/ 0 h 374416"/>
              <a:gd name="connsiteX2" fmla="*/ 567725 w 1790700"/>
              <a:gd name="connsiteY2" fmla="*/ 0 h 374416"/>
              <a:gd name="connsiteX3" fmla="*/ 1123022 w 1790700"/>
              <a:gd name="connsiteY3" fmla="*/ 0 h 374416"/>
              <a:gd name="connsiteX4" fmla="*/ 1728296 w 1790700"/>
              <a:gd name="connsiteY4" fmla="*/ 0 h 374416"/>
              <a:gd name="connsiteX5" fmla="*/ 1790700 w 1790700"/>
              <a:gd name="connsiteY5" fmla="*/ 62404 h 374416"/>
              <a:gd name="connsiteX6" fmla="*/ 1790700 w 1790700"/>
              <a:gd name="connsiteY6" fmla="*/ 312012 h 374416"/>
              <a:gd name="connsiteX7" fmla="*/ 1728296 w 1790700"/>
              <a:gd name="connsiteY7" fmla="*/ 374416 h 374416"/>
              <a:gd name="connsiteX8" fmla="*/ 1206317 w 1790700"/>
              <a:gd name="connsiteY8" fmla="*/ 374416 h 374416"/>
              <a:gd name="connsiteX9" fmla="*/ 617701 w 1790700"/>
              <a:gd name="connsiteY9" fmla="*/ 374416 h 374416"/>
              <a:gd name="connsiteX10" fmla="*/ 62404 w 1790700"/>
              <a:gd name="connsiteY10" fmla="*/ 374416 h 374416"/>
              <a:gd name="connsiteX11" fmla="*/ 0 w 1790700"/>
              <a:gd name="connsiteY11" fmla="*/ 312012 h 374416"/>
              <a:gd name="connsiteX12" fmla="*/ 0 w 1790700"/>
              <a:gd name="connsiteY12" fmla="*/ 62404 h 37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0700" h="374416" extrusionOk="0">
                <a:moveTo>
                  <a:pt x="0" y="62404"/>
                </a:moveTo>
                <a:cubicBezTo>
                  <a:pt x="-3480" y="30798"/>
                  <a:pt x="26398" y="937"/>
                  <a:pt x="62404" y="0"/>
                </a:cubicBezTo>
                <a:cubicBezTo>
                  <a:pt x="222357" y="17110"/>
                  <a:pt x="452307" y="-10683"/>
                  <a:pt x="567725" y="0"/>
                </a:cubicBezTo>
                <a:cubicBezTo>
                  <a:pt x="683143" y="10683"/>
                  <a:pt x="939080" y="17734"/>
                  <a:pt x="1123022" y="0"/>
                </a:cubicBezTo>
                <a:cubicBezTo>
                  <a:pt x="1306964" y="-17734"/>
                  <a:pt x="1559018" y="-21092"/>
                  <a:pt x="1728296" y="0"/>
                </a:cubicBezTo>
                <a:cubicBezTo>
                  <a:pt x="1765115" y="1273"/>
                  <a:pt x="1795653" y="28645"/>
                  <a:pt x="1790700" y="62404"/>
                </a:cubicBezTo>
                <a:cubicBezTo>
                  <a:pt x="1778450" y="143367"/>
                  <a:pt x="1792234" y="201781"/>
                  <a:pt x="1790700" y="312012"/>
                </a:cubicBezTo>
                <a:cubicBezTo>
                  <a:pt x="1791622" y="349283"/>
                  <a:pt x="1762800" y="366636"/>
                  <a:pt x="1728296" y="374416"/>
                </a:cubicBezTo>
                <a:cubicBezTo>
                  <a:pt x="1545651" y="357396"/>
                  <a:pt x="1328735" y="364847"/>
                  <a:pt x="1206317" y="374416"/>
                </a:cubicBezTo>
                <a:cubicBezTo>
                  <a:pt x="1083899" y="383985"/>
                  <a:pt x="843322" y="387600"/>
                  <a:pt x="617701" y="374416"/>
                </a:cubicBezTo>
                <a:cubicBezTo>
                  <a:pt x="392080" y="361232"/>
                  <a:pt x="229951" y="373813"/>
                  <a:pt x="62404" y="374416"/>
                </a:cubicBezTo>
                <a:cubicBezTo>
                  <a:pt x="33251" y="376629"/>
                  <a:pt x="-3386" y="340077"/>
                  <a:pt x="0" y="312012"/>
                </a:cubicBezTo>
                <a:cubicBezTo>
                  <a:pt x="-2913" y="229140"/>
                  <a:pt x="-3099" y="186558"/>
                  <a:pt x="0" y="62404"/>
                </a:cubicBezTo>
                <a:close/>
              </a:path>
            </a:pathLst>
          </a:custGeom>
          <a:noFill/>
          <a:ln w="28575">
            <a:solidFill>
              <a:srgbClr val="C00000"/>
            </a:solidFill>
            <a:headEnd type="none" w="med" len="med"/>
            <a:tailEnd type="none" w="med" len="med"/>
            <a:extLst>
              <a:ext uri="{C807C97D-BFC1-408E-A445-0C87EB9F89A2}">
                <ask:lineSketchStyleProps xmlns:ask="http://schemas.microsoft.com/office/drawing/2018/sketchyshapes" sd="1362545417">
                  <a:prstGeom prst="round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42403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fade">
                                      <p:cBhvr>
                                        <p:cTn id="20" dur="500"/>
                                        <p:tgtEl>
                                          <p:spTgt spid="2">
                                            <p:txEl>
                                              <p:pRg st="6" end="6"/>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26" presetClass="emph" presetSubtype="0" repeatCount="2000" fill="hold" grpId="1" nodeType="withEffect">
                                  <p:stCondLst>
                                    <p:cond delay="0"/>
                                  </p:stCondLst>
                                  <p:childTnLst>
                                    <p:animEffect transition="out" filter="fade">
                                      <p:cBhvr>
                                        <p:cTn id="30" dur="500" tmFilter="0, 0; .2, .5; .8, .5; 1, 0"/>
                                        <p:tgtEl>
                                          <p:spTgt spid="7"/>
                                        </p:tgtEl>
                                      </p:cBhvr>
                                    </p:animEffect>
                                    <p:animScale>
                                      <p:cBhvr>
                                        <p:cTn id="31"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7" grpId="0" animBg="1"/>
      <p:bldP spid="7"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DBA788-3DE9-4FA9-82BF-867EF3D99163}"/>
              </a:ext>
            </a:extLst>
          </p:cNvPr>
          <p:cNvSpPr>
            <a:spLocks noGrp="1"/>
          </p:cNvSpPr>
          <p:nvPr>
            <p:ph type="body" sz="quarter" idx="10"/>
          </p:nvPr>
        </p:nvSpPr>
        <p:spPr>
          <a:xfrm>
            <a:off x="269238" y="1245816"/>
            <a:ext cx="6239879" cy="4647491"/>
          </a:xfrm>
        </p:spPr>
        <p:txBody>
          <a:bodyPr/>
          <a:lstStyle/>
          <a:p>
            <a:pPr>
              <a:lnSpc>
                <a:spcPts val="3100"/>
              </a:lnSpc>
            </a:pPr>
            <a:r>
              <a:rPr lang="en-US" sz="2400" dirty="0"/>
              <a:t>Semantic comparison by </a:t>
            </a:r>
            <a:r>
              <a:rPr lang="en-US" sz="2400" dirty="0" err="1"/>
              <a:t>AngleSharp</a:t>
            </a:r>
            <a:r>
              <a:rPr lang="en-US" sz="2400" dirty="0"/>
              <a:t> Diffing*</a:t>
            </a:r>
          </a:p>
          <a:p>
            <a:pPr>
              <a:lnSpc>
                <a:spcPts val="3100"/>
              </a:lnSpc>
            </a:pPr>
            <a:r>
              <a:rPr lang="en-US" sz="2400" dirty="0"/>
              <a:t>Aware of HTML semantics</a:t>
            </a:r>
          </a:p>
          <a:p>
            <a:pPr>
              <a:lnSpc>
                <a:spcPts val="3100"/>
              </a:lnSpc>
            </a:pPr>
            <a:r>
              <a:rPr lang="en-US" sz="2400" dirty="0"/>
              <a:t>Verifies all rendered markup</a:t>
            </a:r>
          </a:p>
          <a:p>
            <a:pPr>
              <a:lnSpc>
                <a:spcPts val="3100"/>
              </a:lnSpc>
            </a:pPr>
            <a:r>
              <a:rPr lang="en-US" sz="2400" dirty="0"/>
              <a:t>Breaks when semantic of markup changes</a:t>
            </a:r>
          </a:p>
          <a:p>
            <a:pPr>
              <a:lnSpc>
                <a:spcPts val="3100"/>
              </a:lnSpc>
            </a:pPr>
            <a:r>
              <a:rPr lang="en-US" sz="2400" dirty="0"/>
              <a:t>Helpers means less typing</a:t>
            </a:r>
          </a:p>
          <a:p>
            <a:pPr>
              <a:lnSpc>
                <a:spcPts val="3100"/>
              </a:lnSpc>
            </a:pPr>
            <a:r>
              <a:rPr lang="en-US" sz="2400" dirty="0"/>
              <a:t>Can be too sensitive </a:t>
            </a:r>
          </a:p>
          <a:p>
            <a:pPr>
              <a:lnSpc>
                <a:spcPts val="3100"/>
              </a:lnSpc>
            </a:pPr>
            <a:r>
              <a:rPr lang="en-US" sz="2400" dirty="0"/>
              <a:t>Customize comparison via control (expected) markup</a:t>
            </a:r>
          </a:p>
          <a:p>
            <a:pPr>
              <a:lnSpc>
                <a:spcPts val="3100"/>
              </a:lnSpc>
            </a:pPr>
            <a:r>
              <a:rPr lang="en-US" sz="2400" dirty="0"/>
              <a:t>Ignore special Blazor attributes</a:t>
            </a:r>
          </a:p>
        </p:txBody>
      </p:sp>
      <p:sp>
        <p:nvSpPr>
          <p:cNvPr id="5" name="Rectangle: Rounded Corners 4">
            <a:extLst>
              <a:ext uri="{FF2B5EF4-FFF2-40B4-BE49-F238E27FC236}">
                <a16:creationId xmlns:a16="http://schemas.microsoft.com/office/drawing/2014/main" id="{919662A6-2C9D-4356-8B95-6FD1A81577C9}"/>
              </a:ext>
            </a:extLst>
          </p:cNvPr>
          <p:cNvSpPr/>
          <p:nvPr/>
        </p:nvSpPr>
        <p:spPr bwMode="auto">
          <a:xfrm>
            <a:off x="1007605" y="2984451"/>
            <a:ext cx="3944767" cy="1292250"/>
          </a:xfrm>
          <a:prstGeom prst="roundRect">
            <a:avLst/>
          </a:prstGeom>
          <a:solidFill>
            <a:srgbClr val="1E1E1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altLang="en-US" sz="1600" dirty="0">
                <a:solidFill>
                  <a:srgbClr val="808080"/>
                </a:solidFill>
                <a:latin typeface="Hasklig" panose="020B0509030403020204" pitchFamily="49" charset="0"/>
                <a:ea typeface="Hasklig" panose="020B0509030403020204" pitchFamily="49" charset="0"/>
              </a:rPr>
              <a:t>&lt;</a:t>
            </a:r>
            <a:r>
              <a:rPr lang="en-US" altLang="en-US" sz="1600" dirty="0">
                <a:solidFill>
                  <a:srgbClr val="569CD6"/>
                </a:solidFill>
                <a:latin typeface="Hasklig" panose="020B0509030403020204" pitchFamily="49" charset="0"/>
                <a:ea typeface="Hasklig" panose="020B0509030403020204" pitchFamily="49" charset="0"/>
              </a:rPr>
              <a:t>h1</a:t>
            </a:r>
            <a:r>
              <a:rPr lang="en-US" altLang="en-US" sz="1600" dirty="0">
                <a:solidFill>
                  <a:srgbClr val="DCDCDC"/>
                </a:solidFill>
                <a:latin typeface="Hasklig" panose="020B0509030403020204" pitchFamily="49" charset="0"/>
                <a:ea typeface="Hasklig" panose="020B0509030403020204" pitchFamily="49" charset="0"/>
              </a:rPr>
              <a:t> </a:t>
            </a:r>
            <a:br>
              <a:rPr lang="en-US" altLang="en-US" sz="1600" dirty="0">
                <a:solidFill>
                  <a:srgbClr val="DCDCDC"/>
                </a:solidFill>
                <a:latin typeface="Hasklig" panose="020B0509030403020204" pitchFamily="49" charset="0"/>
                <a:ea typeface="Hasklig" panose="020B0509030403020204" pitchFamily="49" charset="0"/>
              </a:rPr>
            </a:br>
            <a:br>
              <a:rPr lang="en-US" altLang="en-US" sz="1600" dirty="0">
                <a:solidFill>
                  <a:srgbClr val="DCDCDC"/>
                </a:solidFill>
                <a:latin typeface="Hasklig" panose="020B0509030403020204" pitchFamily="49" charset="0"/>
                <a:ea typeface="Hasklig" panose="020B0509030403020204" pitchFamily="49" charset="0"/>
              </a:rPr>
            </a:br>
            <a:r>
              <a:rPr lang="en-US" altLang="en-US" sz="1600" dirty="0">
                <a:solidFill>
                  <a:srgbClr val="DCDCDC"/>
                </a:solidFill>
                <a:latin typeface="Hasklig" panose="020B0509030403020204" pitchFamily="49" charset="0"/>
                <a:ea typeface="Hasklig" panose="020B0509030403020204" pitchFamily="49" charset="0"/>
              </a:rPr>
              <a:t>    .NET Conf</a:t>
            </a:r>
            <a:endParaRPr lang="en-US" altLang="en-US" sz="1600" dirty="0">
              <a:solidFill>
                <a:srgbClr val="DCDCDC"/>
              </a:solidFill>
              <a:highlight>
                <a:srgbClr val="505050"/>
              </a:highlight>
              <a:latin typeface="Hasklig" panose="020B0509030403020204" pitchFamily="49" charset="0"/>
              <a:ea typeface="Hasklig" panose="020B0509030403020204" pitchFamily="49" charset="0"/>
            </a:endParaRPr>
          </a:p>
          <a:p>
            <a:pPr defTabSz="932472" fontAlgn="base">
              <a:lnSpc>
                <a:spcPct val="90000"/>
              </a:lnSpc>
              <a:spcBef>
                <a:spcPct val="0"/>
              </a:spcBef>
              <a:spcAft>
                <a:spcPct val="0"/>
              </a:spcAft>
            </a:pPr>
            <a:r>
              <a:rPr lang="en-US" altLang="en-US" sz="1600" dirty="0">
                <a:solidFill>
                  <a:srgbClr val="808080"/>
                </a:solidFill>
                <a:latin typeface="Hasklig" panose="020B0509030403020204" pitchFamily="49" charset="0"/>
                <a:ea typeface="Hasklig" panose="020B0509030403020204" pitchFamily="49" charset="0"/>
              </a:rPr>
              <a:t>&lt;/</a:t>
            </a:r>
            <a:r>
              <a:rPr lang="en-US" altLang="en-US" sz="1600" dirty="0">
                <a:solidFill>
                  <a:srgbClr val="569CD6"/>
                </a:solidFill>
                <a:latin typeface="Hasklig" panose="020B0509030403020204" pitchFamily="49" charset="0"/>
                <a:ea typeface="Hasklig" panose="020B0509030403020204" pitchFamily="49" charset="0"/>
              </a:rPr>
              <a:t>h1</a:t>
            </a:r>
            <a:r>
              <a:rPr lang="en-US" altLang="en-US" sz="1600" dirty="0">
                <a:solidFill>
                  <a:srgbClr val="808080"/>
                </a:solidFill>
                <a:latin typeface="Hasklig" panose="020B0509030403020204" pitchFamily="49" charset="0"/>
                <a:ea typeface="Hasklig" panose="020B0509030403020204" pitchFamily="49" charset="0"/>
              </a:rPr>
              <a:t>&gt;</a:t>
            </a:r>
            <a:endParaRPr lang="en-US" altLang="en-US" sz="1600" dirty="0">
              <a:solidFill>
                <a:schemeClr val="tx1"/>
              </a:solidFill>
              <a:latin typeface="Hasklig" panose="020B0509030403020204" pitchFamily="49" charset="0"/>
              <a:ea typeface="Hasklig" panose="020B0509030403020204" pitchFamily="49" charset="0"/>
            </a:endParaRPr>
          </a:p>
        </p:txBody>
      </p:sp>
      <p:sp>
        <p:nvSpPr>
          <p:cNvPr id="13" name="Rectangle 12">
            <a:extLst>
              <a:ext uri="{FF2B5EF4-FFF2-40B4-BE49-F238E27FC236}">
                <a16:creationId xmlns:a16="http://schemas.microsoft.com/office/drawing/2014/main" id="{93195E39-A26E-4187-95A2-80082F65E651}"/>
              </a:ext>
            </a:extLst>
          </p:cNvPr>
          <p:cNvSpPr/>
          <p:nvPr/>
        </p:nvSpPr>
        <p:spPr>
          <a:xfrm>
            <a:off x="1661242" y="3120669"/>
            <a:ext cx="3139943" cy="590931"/>
          </a:xfrm>
          <a:prstGeom prst="rect">
            <a:avLst/>
          </a:prstGeom>
        </p:spPr>
        <p:txBody>
          <a:bodyPr wrap="square">
            <a:spAutoFit/>
          </a:bodyPr>
          <a:lstStyle/>
          <a:p>
            <a:pPr defTabSz="932472" fontAlgn="base">
              <a:lnSpc>
                <a:spcPct val="90000"/>
              </a:lnSpc>
              <a:spcBef>
                <a:spcPct val="0"/>
              </a:spcBef>
              <a:spcAft>
                <a:spcPct val="0"/>
              </a:spcAft>
            </a:pPr>
            <a:r>
              <a:rPr lang="en-US" altLang="en-US" spc="-150" dirty="0">
                <a:solidFill>
                  <a:srgbClr val="9CDCFE"/>
                </a:solidFill>
                <a:latin typeface="Hasklig" panose="020B0509030403020204" pitchFamily="49" charset="0"/>
                <a:ea typeface="Hasklig" panose="020B0509030403020204" pitchFamily="49" charset="0"/>
              </a:rPr>
              <a:t>class</a:t>
            </a:r>
            <a:r>
              <a:rPr lang="en-US" altLang="en-US" spc="-150" dirty="0">
                <a:solidFill>
                  <a:srgbClr val="B4B4B4"/>
                </a:solidFill>
                <a:latin typeface="Hasklig" panose="020B0509030403020204" pitchFamily="49" charset="0"/>
                <a:ea typeface="Hasklig" panose="020B0509030403020204" pitchFamily="49" charset="0"/>
              </a:rPr>
              <a:t>=</a:t>
            </a:r>
            <a:r>
              <a:rPr lang="en-US" altLang="en-US" spc="-150" dirty="0">
                <a:solidFill>
                  <a:srgbClr val="C8C8C8"/>
                </a:solidFill>
                <a:latin typeface="Hasklig" panose="020B0509030403020204" pitchFamily="49" charset="0"/>
                <a:ea typeface="Hasklig" panose="020B0509030403020204" pitchFamily="49" charset="0"/>
              </a:rPr>
              <a:t>"foo bar"</a:t>
            </a:r>
            <a:r>
              <a:rPr lang="en-US" altLang="en-US" spc="-150" dirty="0">
                <a:solidFill>
                  <a:srgbClr val="9CDCFE"/>
                </a:solidFill>
                <a:latin typeface="Hasklig" panose="020B0509030403020204" pitchFamily="49" charset="0"/>
                <a:ea typeface="Hasklig" panose="020B0509030403020204" pitchFamily="49" charset="0"/>
              </a:rPr>
              <a:t> title</a:t>
            </a:r>
            <a:r>
              <a:rPr lang="en-US" altLang="en-US" spc="-150" dirty="0">
                <a:solidFill>
                  <a:srgbClr val="B4B4B4"/>
                </a:solidFill>
                <a:latin typeface="Hasklig" panose="020B0509030403020204" pitchFamily="49" charset="0"/>
                <a:ea typeface="Hasklig" panose="020B0509030403020204" pitchFamily="49" charset="0"/>
              </a:rPr>
              <a:t>=</a:t>
            </a:r>
            <a:r>
              <a:rPr lang="en-US" altLang="en-US" spc="-150" dirty="0">
                <a:solidFill>
                  <a:srgbClr val="C8C8C8"/>
                </a:solidFill>
                <a:latin typeface="Hasklig" panose="020B0509030403020204" pitchFamily="49" charset="0"/>
                <a:ea typeface="Hasklig" panose="020B0509030403020204" pitchFamily="49" charset="0"/>
              </a:rPr>
              <a:t>"Focus on Blazor"</a:t>
            </a:r>
            <a:r>
              <a:rPr lang="en-US" altLang="en-US" spc="-150" dirty="0">
                <a:solidFill>
                  <a:srgbClr val="808080"/>
                </a:solidFill>
                <a:latin typeface="Hasklig" panose="020B0509030403020204" pitchFamily="49" charset="0"/>
                <a:ea typeface="Hasklig" panose="020B0509030403020204" pitchFamily="49" charset="0"/>
              </a:rPr>
              <a:t>&gt;</a:t>
            </a:r>
            <a:endParaRPr lang="en-US" altLang="en-US" spc="-150" dirty="0">
              <a:solidFill>
                <a:srgbClr val="DCDCDC"/>
              </a:solidFill>
              <a:latin typeface="Hasklig" panose="020B0509030403020204" pitchFamily="49" charset="0"/>
              <a:ea typeface="Hasklig" panose="020B0509030403020204" pitchFamily="49" charset="0"/>
            </a:endParaRPr>
          </a:p>
        </p:txBody>
      </p:sp>
      <p:sp>
        <p:nvSpPr>
          <p:cNvPr id="6" name="Rectangle: Rounded Corners 5">
            <a:extLst>
              <a:ext uri="{FF2B5EF4-FFF2-40B4-BE49-F238E27FC236}">
                <a16:creationId xmlns:a16="http://schemas.microsoft.com/office/drawing/2014/main" id="{6A7E8EDE-0DFD-4706-B4C4-BB2A2E05E10B}"/>
              </a:ext>
            </a:extLst>
          </p:cNvPr>
          <p:cNvSpPr/>
          <p:nvPr/>
        </p:nvSpPr>
        <p:spPr bwMode="auto">
          <a:xfrm>
            <a:off x="6356719" y="2984451"/>
            <a:ext cx="3944767" cy="1292250"/>
          </a:xfrm>
          <a:prstGeom prst="roundRect">
            <a:avLst/>
          </a:prstGeom>
          <a:solidFill>
            <a:srgbClr val="1E1E1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altLang="en-US" sz="1600" dirty="0">
                <a:solidFill>
                  <a:srgbClr val="808080"/>
                </a:solidFill>
                <a:latin typeface="Hasklig" panose="020B0509030403020204" pitchFamily="49" charset="0"/>
                <a:ea typeface="Hasklig" panose="020B0509030403020204" pitchFamily="49" charset="0"/>
              </a:rPr>
              <a:t>&lt;</a:t>
            </a:r>
            <a:r>
              <a:rPr lang="en-US" altLang="en-US" sz="1600" dirty="0">
                <a:solidFill>
                  <a:srgbClr val="569CD6"/>
                </a:solidFill>
                <a:latin typeface="Hasklig" panose="020B0509030403020204" pitchFamily="49" charset="0"/>
                <a:ea typeface="Hasklig" panose="020B0509030403020204" pitchFamily="49" charset="0"/>
              </a:rPr>
              <a:t>h1</a:t>
            </a:r>
            <a:r>
              <a:rPr lang="en-US" altLang="en-US" sz="1600" dirty="0">
                <a:solidFill>
                  <a:srgbClr val="DCDCDC"/>
                </a:solidFill>
                <a:latin typeface="Hasklig" panose="020B0509030403020204" pitchFamily="49" charset="0"/>
                <a:ea typeface="Hasklig" panose="020B0509030403020204" pitchFamily="49" charset="0"/>
              </a:rPr>
              <a:t> </a:t>
            </a:r>
            <a:r>
              <a:rPr lang="en-US" altLang="en-US" sz="1600" dirty="0">
                <a:solidFill>
                  <a:srgbClr val="9CDCFE"/>
                </a:solidFill>
                <a:latin typeface="Hasklig" panose="020B0509030403020204" pitchFamily="49" charset="0"/>
                <a:ea typeface="Hasklig" panose="020B0509030403020204" pitchFamily="49" charset="0"/>
              </a:rPr>
              <a:t>title</a:t>
            </a:r>
            <a:r>
              <a:rPr lang="en-US" altLang="en-US" sz="1600" dirty="0">
                <a:solidFill>
                  <a:srgbClr val="B4B4B4"/>
                </a:solidFill>
                <a:latin typeface="Hasklig" panose="020B0509030403020204" pitchFamily="49" charset="0"/>
                <a:ea typeface="Hasklig" panose="020B0509030403020204" pitchFamily="49" charset="0"/>
              </a:rPr>
              <a:t>=</a:t>
            </a:r>
            <a:r>
              <a:rPr lang="en-US" altLang="en-US" sz="1600" dirty="0">
                <a:solidFill>
                  <a:srgbClr val="C8C8C8"/>
                </a:solidFill>
                <a:latin typeface="Hasklig" panose="020B0509030403020204" pitchFamily="49" charset="0"/>
                <a:ea typeface="Hasklig" panose="020B0509030403020204" pitchFamily="49" charset="0"/>
              </a:rPr>
              <a:t>"Focus on Blazor"</a:t>
            </a:r>
            <a:r>
              <a:rPr lang="en-US" altLang="en-US" sz="1600" dirty="0">
                <a:solidFill>
                  <a:srgbClr val="9CDCFE"/>
                </a:solidFill>
                <a:latin typeface="Hasklig" panose="020B0509030403020204" pitchFamily="49" charset="0"/>
                <a:ea typeface="Hasklig" panose="020B0509030403020204" pitchFamily="49" charset="0"/>
              </a:rPr>
              <a:t> </a:t>
            </a:r>
            <a:br>
              <a:rPr lang="en-US" altLang="en-US" sz="1600" dirty="0">
                <a:solidFill>
                  <a:srgbClr val="9CDCFE"/>
                </a:solidFill>
                <a:latin typeface="Hasklig" panose="020B0509030403020204" pitchFamily="49" charset="0"/>
                <a:ea typeface="Hasklig" panose="020B0509030403020204" pitchFamily="49" charset="0"/>
              </a:rPr>
            </a:br>
            <a:r>
              <a:rPr lang="en-US" altLang="en-US" sz="1600" dirty="0">
                <a:solidFill>
                  <a:srgbClr val="9CDCFE"/>
                </a:solidFill>
                <a:latin typeface="Hasklig" panose="020B0509030403020204" pitchFamily="49" charset="0"/>
                <a:ea typeface="Hasklig" panose="020B0509030403020204" pitchFamily="49" charset="0"/>
              </a:rPr>
              <a:t>    class</a:t>
            </a:r>
            <a:r>
              <a:rPr lang="en-US" altLang="en-US" sz="1600" dirty="0">
                <a:solidFill>
                  <a:srgbClr val="B4B4B4"/>
                </a:solidFill>
                <a:latin typeface="Hasklig" panose="020B0509030403020204" pitchFamily="49" charset="0"/>
                <a:ea typeface="Hasklig" panose="020B0509030403020204" pitchFamily="49" charset="0"/>
              </a:rPr>
              <a:t>=</a:t>
            </a:r>
            <a:r>
              <a:rPr lang="en-US" altLang="en-US" sz="1600" dirty="0">
                <a:solidFill>
                  <a:srgbClr val="C8C8C8"/>
                </a:solidFill>
                <a:latin typeface="Hasklig" panose="020B0509030403020204" pitchFamily="49" charset="0"/>
                <a:ea typeface="Hasklig" panose="020B0509030403020204" pitchFamily="49" charset="0"/>
              </a:rPr>
              <a:t>"       "</a:t>
            </a:r>
            <a:r>
              <a:rPr lang="en-US" altLang="en-US" sz="1600" dirty="0">
                <a:solidFill>
                  <a:srgbClr val="808080"/>
                </a:solidFill>
                <a:latin typeface="Hasklig" panose="020B0509030403020204" pitchFamily="49" charset="0"/>
                <a:ea typeface="Hasklig" panose="020B0509030403020204" pitchFamily="49" charset="0"/>
              </a:rPr>
              <a:t>&gt;</a:t>
            </a:r>
          </a:p>
          <a:p>
            <a:pPr defTabSz="932472" fontAlgn="base">
              <a:lnSpc>
                <a:spcPct val="90000"/>
              </a:lnSpc>
              <a:spcBef>
                <a:spcPct val="0"/>
              </a:spcBef>
              <a:spcAft>
                <a:spcPct val="0"/>
              </a:spcAft>
            </a:pPr>
            <a:r>
              <a:rPr lang="en-US" altLang="en-US" sz="1600" dirty="0">
                <a:solidFill>
                  <a:srgbClr val="808080"/>
                </a:solidFill>
                <a:latin typeface="Hasklig" panose="020B0509030403020204" pitchFamily="49" charset="0"/>
                <a:ea typeface="Hasklig" panose="020B0509030403020204" pitchFamily="49" charset="0"/>
              </a:rPr>
              <a:t>    </a:t>
            </a:r>
          </a:p>
          <a:p>
            <a:pPr defTabSz="932472" fontAlgn="base">
              <a:lnSpc>
                <a:spcPct val="90000"/>
              </a:lnSpc>
              <a:spcBef>
                <a:spcPct val="0"/>
              </a:spcBef>
              <a:spcAft>
                <a:spcPct val="0"/>
              </a:spcAft>
            </a:pPr>
            <a:endParaRPr lang="en-US" altLang="en-US" sz="1600" dirty="0">
              <a:solidFill>
                <a:srgbClr val="DCDCDC"/>
              </a:solidFill>
              <a:latin typeface="Hasklig" panose="020B0509030403020204" pitchFamily="49" charset="0"/>
              <a:ea typeface="Hasklig" panose="020B0509030403020204" pitchFamily="49" charset="0"/>
            </a:endParaRPr>
          </a:p>
        </p:txBody>
      </p:sp>
      <p:sp>
        <p:nvSpPr>
          <p:cNvPr id="3" name="Title 2">
            <a:extLst>
              <a:ext uri="{FF2B5EF4-FFF2-40B4-BE49-F238E27FC236}">
                <a16:creationId xmlns:a16="http://schemas.microsoft.com/office/drawing/2014/main" id="{EC926B1B-F967-4050-B52A-8C559DD72C03}"/>
              </a:ext>
            </a:extLst>
          </p:cNvPr>
          <p:cNvSpPr>
            <a:spLocks noGrp="1"/>
          </p:cNvSpPr>
          <p:nvPr>
            <p:ph type="title"/>
          </p:nvPr>
        </p:nvSpPr>
        <p:spPr/>
        <p:txBody>
          <a:bodyPr/>
          <a:lstStyle/>
          <a:p>
            <a:r>
              <a:rPr lang="en-US" dirty="0"/>
              <a:t>Semantic markup comparison</a:t>
            </a:r>
          </a:p>
        </p:txBody>
      </p:sp>
      <p:sp>
        <p:nvSpPr>
          <p:cNvPr id="7" name="TextBox 6">
            <a:extLst>
              <a:ext uri="{FF2B5EF4-FFF2-40B4-BE49-F238E27FC236}">
                <a16:creationId xmlns:a16="http://schemas.microsoft.com/office/drawing/2014/main" id="{3FF5B7E6-B74A-4CA1-86EB-28D409D97864}"/>
              </a:ext>
            </a:extLst>
          </p:cNvPr>
          <p:cNvSpPr txBox="1"/>
          <p:nvPr/>
        </p:nvSpPr>
        <p:spPr>
          <a:xfrm>
            <a:off x="5131646" y="3178144"/>
            <a:ext cx="1045799" cy="904863"/>
          </a:xfrm>
          <a:prstGeom prst="rect">
            <a:avLst/>
          </a:prstGeom>
          <a:noFill/>
        </p:spPr>
        <p:txBody>
          <a:bodyPr wrap="none" lIns="182880" tIns="146304" rIns="182880" bIns="146304" rtlCol="0">
            <a:spAutoFit/>
          </a:bodyPr>
          <a:lstStyle/>
          <a:p>
            <a:pPr>
              <a:lnSpc>
                <a:spcPct val="90000"/>
              </a:lnSpc>
              <a:spcAft>
                <a:spcPts val="600"/>
              </a:spcAft>
            </a:pPr>
            <a:r>
              <a:rPr lang="en-US" sz="4400" b="1" dirty="0">
                <a:gradFill>
                  <a:gsLst>
                    <a:gs pos="2917">
                      <a:schemeClr val="tx1"/>
                    </a:gs>
                    <a:gs pos="30000">
                      <a:schemeClr val="tx1"/>
                    </a:gs>
                  </a:gsLst>
                  <a:lin ang="5400000" scaled="0"/>
                </a:gradFill>
                <a:latin typeface="Hasklig" panose="020B0509030403020204" pitchFamily="49" charset="0"/>
                <a:ea typeface="Hasklig" panose="020B0509030403020204" pitchFamily="49" charset="0"/>
              </a:rPr>
              <a:t>==</a:t>
            </a:r>
          </a:p>
        </p:txBody>
      </p:sp>
      <p:sp>
        <p:nvSpPr>
          <p:cNvPr id="9" name="Rectangle 8">
            <a:extLst>
              <a:ext uri="{FF2B5EF4-FFF2-40B4-BE49-F238E27FC236}">
                <a16:creationId xmlns:a16="http://schemas.microsoft.com/office/drawing/2014/main" id="{D5F9A326-A0A2-41F9-9C01-0B5764498774}"/>
              </a:ext>
            </a:extLst>
          </p:cNvPr>
          <p:cNvSpPr/>
          <p:nvPr/>
        </p:nvSpPr>
        <p:spPr>
          <a:xfrm>
            <a:off x="7858930" y="3312041"/>
            <a:ext cx="1156601" cy="369332"/>
          </a:xfrm>
          <a:prstGeom prst="rect">
            <a:avLst/>
          </a:prstGeom>
        </p:spPr>
        <p:txBody>
          <a:bodyPr wrap="square">
            <a:spAutoFit/>
          </a:bodyPr>
          <a:lstStyle/>
          <a:p>
            <a:r>
              <a:rPr lang="en-US" altLang="en-US" spc="-150" dirty="0">
                <a:solidFill>
                  <a:srgbClr val="C8C8C8"/>
                </a:solidFill>
                <a:latin typeface="Hasklig" panose="020B0509030403020204" pitchFamily="49" charset="0"/>
                <a:ea typeface="Hasklig" panose="020B0509030403020204" pitchFamily="49" charset="0"/>
              </a:rPr>
              <a:t>foo bar</a:t>
            </a:r>
            <a:endParaRPr lang="en-US" spc="-150" dirty="0"/>
          </a:p>
        </p:txBody>
      </p:sp>
      <p:sp>
        <p:nvSpPr>
          <p:cNvPr id="8" name="Rectangle 7">
            <a:extLst>
              <a:ext uri="{FF2B5EF4-FFF2-40B4-BE49-F238E27FC236}">
                <a16:creationId xmlns:a16="http://schemas.microsoft.com/office/drawing/2014/main" id="{9CD4CEBB-4823-4565-8702-4055E77E0F68}"/>
              </a:ext>
            </a:extLst>
          </p:cNvPr>
          <p:cNvSpPr/>
          <p:nvPr/>
        </p:nvSpPr>
        <p:spPr>
          <a:xfrm>
            <a:off x="7858930" y="3312371"/>
            <a:ext cx="1015021" cy="369332"/>
          </a:xfrm>
          <a:prstGeom prst="rect">
            <a:avLst/>
          </a:prstGeom>
        </p:spPr>
        <p:txBody>
          <a:bodyPr wrap="none">
            <a:spAutoFit/>
          </a:bodyPr>
          <a:lstStyle/>
          <a:p>
            <a:r>
              <a:rPr lang="en-US" altLang="en-US" spc="-150" dirty="0">
                <a:solidFill>
                  <a:srgbClr val="C8C8C8"/>
                </a:solidFill>
                <a:latin typeface="Hasklig" panose="020B0509030403020204" pitchFamily="49" charset="0"/>
                <a:ea typeface="Hasklig" panose="020B0509030403020204" pitchFamily="49" charset="0"/>
              </a:rPr>
              <a:t>bar foo</a:t>
            </a:r>
            <a:endParaRPr lang="en-US" spc="-150" dirty="0"/>
          </a:p>
        </p:txBody>
      </p:sp>
      <p:sp>
        <p:nvSpPr>
          <p:cNvPr id="12" name="Rectangle 11">
            <a:extLst>
              <a:ext uri="{FF2B5EF4-FFF2-40B4-BE49-F238E27FC236}">
                <a16:creationId xmlns:a16="http://schemas.microsoft.com/office/drawing/2014/main" id="{3D75E597-7138-45F3-97DF-FC2D2061E2B6}"/>
              </a:ext>
            </a:extLst>
          </p:cNvPr>
          <p:cNvSpPr/>
          <p:nvPr/>
        </p:nvSpPr>
        <p:spPr>
          <a:xfrm>
            <a:off x="1173767" y="3120670"/>
            <a:ext cx="3536688" cy="590931"/>
          </a:xfrm>
          <a:prstGeom prst="rect">
            <a:avLst/>
          </a:prstGeom>
        </p:spPr>
        <p:txBody>
          <a:bodyPr wrap="square">
            <a:spAutoFit/>
          </a:bodyPr>
          <a:lstStyle/>
          <a:p>
            <a:pPr defTabSz="932472" fontAlgn="base">
              <a:lnSpc>
                <a:spcPct val="90000"/>
              </a:lnSpc>
              <a:spcBef>
                <a:spcPct val="0"/>
              </a:spcBef>
              <a:spcAft>
                <a:spcPct val="0"/>
              </a:spcAft>
            </a:pPr>
            <a:r>
              <a:rPr lang="en-US" altLang="en-US" spc="-150" dirty="0">
                <a:solidFill>
                  <a:srgbClr val="9CDCFE"/>
                </a:solidFill>
                <a:latin typeface="Hasklig" panose="020B0509030403020204" pitchFamily="49" charset="0"/>
                <a:ea typeface="Hasklig" panose="020B0509030403020204" pitchFamily="49" charset="0"/>
              </a:rPr>
              <a:t>    title</a:t>
            </a:r>
            <a:r>
              <a:rPr lang="en-US" altLang="en-US" spc="-150" dirty="0">
                <a:solidFill>
                  <a:srgbClr val="B4B4B4"/>
                </a:solidFill>
                <a:latin typeface="Hasklig" panose="020B0509030403020204" pitchFamily="49" charset="0"/>
                <a:ea typeface="Hasklig" panose="020B0509030403020204" pitchFamily="49" charset="0"/>
              </a:rPr>
              <a:t>=</a:t>
            </a:r>
            <a:r>
              <a:rPr lang="en-US" altLang="en-US" spc="-150" dirty="0">
                <a:solidFill>
                  <a:srgbClr val="C8C8C8"/>
                </a:solidFill>
                <a:latin typeface="Hasklig" panose="020B0509030403020204" pitchFamily="49" charset="0"/>
                <a:ea typeface="Hasklig" panose="020B0509030403020204" pitchFamily="49" charset="0"/>
              </a:rPr>
              <a:t>"Focus on Blazor"</a:t>
            </a:r>
            <a:r>
              <a:rPr lang="en-US" altLang="en-US" spc="-150" dirty="0">
                <a:solidFill>
                  <a:srgbClr val="9CDCFE"/>
                </a:solidFill>
                <a:latin typeface="Hasklig" panose="020B0509030403020204" pitchFamily="49" charset="0"/>
                <a:ea typeface="Hasklig" panose="020B0509030403020204" pitchFamily="49" charset="0"/>
              </a:rPr>
              <a:t> </a:t>
            </a:r>
            <a:br>
              <a:rPr lang="en-US" altLang="en-US" spc="-150" dirty="0">
                <a:solidFill>
                  <a:srgbClr val="9CDCFE"/>
                </a:solidFill>
                <a:latin typeface="Hasklig" panose="020B0509030403020204" pitchFamily="49" charset="0"/>
                <a:ea typeface="Hasklig" panose="020B0509030403020204" pitchFamily="49" charset="0"/>
              </a:rPr>
            </a:br>
            <a:r>
              <a:rPr lang="en-US" altLang="en-US" spc="-150" dirty="0">
                <a:solidFill>
                  <a:srgbClr val="9CDCFE"/>
                </a:solidFill>
                <a:latin typeface="Hasklig" panose="020B0509030403020204" pitchFamily="49" charset="0"/>
                <a:ea typeface="Hasklig" panose="020B0509030403020204" pitchFamily="49" charset="0"/>
              </a:rPr>
              <a:t>    class</a:t>
            </a:r>
            <a:r>
              <a:rPr lang="en-US" altLang="en-US" spc="-150" dirty="0">
                <a:solidFill>
                  <a:srgbClr val="B4B4B4"/>
                </a:solidFill>
                <a:latin typeface="Hasklig" panose="020B0509030403020204" pitchFamily="49" charset="0"/>
                <a:ea typeface="Hasklig" panose="020B0509030403020204" pitchFamily="49" charset="0"/>
              </a:rPr>
              <a:t>=</a:t>
            </a:r>
            <a:r>
              <a:rPr lang="en-US" altLang="en-US" spc="-150" dirty="0">
                <a:solidFill>
                  <a:srgbClr val="C8C8C8"/>
                </a:solidFill>
                <a:latin typeface="Hasklig" panose="020B0509030403020204" pitchFamily="49" charset="0"/>
                <a:ea typeface="Hasklig" panose="020B0509030403020204" pitchFamily="49" charset="0"/>
              </a:rPr>
              <a:t>"foo bar"</a:t>
            </a:r>
            <a:r>
              <a:rPr lang="en-US" altLang="en-US" spc="-150" dirty="0">
                <a:solidFill>
                  <a:srgbClr val="808080"/>
                </a:solidFill>
                <a:latin typeface="Hasklig" panose="020B0509030403020204" pitchFamily="49" charset="0"/>
                <a:ea typeface="Hasklig" panose="020B0509030403020204" pitchFamily="49" charset="0"/>
              </a:rPr>
              <a:t>&gt;</a:t>
            </a:r>
            <a:endParaRPr lang="en-US" altLang="en-US" spc="-150" dirty="0">
              <a:solidFill>
                <a:srgbClr val="DCDCDC"/>
              </a:solidFill>
              <a:latin typeface="Hasklig" panose="020B0509030403020204" pitchFamily="49" charset="0"/>
              <a:ea typeface="Hasklig" panose="020B0509030403020204" pitchFamily="49" charset="0"/>
            </a:endParaRPr>
          </a:p>
        </p:txBody>
      </p:sp>
      <p:sp>
        <p:nvSpPr>
          <p:cNvPr id="15" name="Rectangle 14">
            <a:extLst>
              <a:ext uri="{FF2B5EF4-FFF2-40B4-BE49-F238E27FC236}">
                <a16:creationId xmlns:a16="http://schemas.microsoft.com/office/drawing/2014/main" id="{C912722E-8D21-49B1-93A3-61310D78F4CD}"/>
              </a:ext>
            </a:extLst>
          </p:cNvPr>
          <p:cNvSpPr/>
          <p:nvPr/>
        </p:nvSpPr>
        <p:spPr>
          <a:xfrm>
            <a:off x="6502403" y="3572041"/>
            <a:ext cx="1840136" cy="590931"/>
          </a:xfrm>
          <a:prstGeom prst="rect">
            <a:avLst/>
          </a:prstGeom>
        </p:spPr>
        <p:txBody>
          <a:bodyPr wrap="square">
            <a:spAutoFit/>
          </a:bodyPr>
          <a:lstStyle/>
          <a:p>
            <a:pPr defTabSz="932472" fontAlgn="base">
              <a:lnSpc>
                <a:spcPct val="90000"/>
              </a:lnSpc>
              <a:spcBef>
                <a:spcPct val="0"/>
              </a:spcBef>
              <a:spcAft>
                <a:spcPct val="0"/>
              </a:spcAft>
            </a:pPr>
            <a:r>
              <a:rPr lang="en-US" altLang="en-US" spc="-150" dirty="0">
                <a:solidFill>
                  <a:srgbClr val="DCDCDC"/>
                </a:solidFill>
                <a:latin typeface="Hasklig" panose="020B0509030403020204" pitchFamily="49" charset="0"/>
                <a:ea typeface="Hasklig" panose="020B0509030403020204" pitchFamily="49" charset="0"/>
              </a:rPr>
              <a:t>.NET Conf</a:t>
            </a:r>
            <a:r>
              <a:rPr lang="en-US" altLang="en-US" spc="-150" dirty="0">
                <a:solidFill>
                  <a:srgbClr val="808080"/>
                </a:solidFill>
                <a:latin typeface="Hasklig" panose="020B0509030403020204" pitchFamily="49" charset="0"/>
                <a:ea typeface="Hasklig" panose="020B0509030403020204" pitchFamily="49" charset="0"/>
              </a:rPr>
              <a:t>&lt;/</a:t>
            </a:r>
            <a:r>
              <a:rPr lang="en-US" altLang="en-US" spc="-150" dirty="0">
                <a:solidFill>
                  <a:srgbClr val="569CD6"/>
                </a:solidFill>
                <a:latin typeface="Hasklig" panose="020B0509030403020204" pitchFamily="49" charset="0"/>
                <a:ea typeface="Hasklig" panose="020B0509030403020204" pitchFamily="49" charset="0"/>
              </a:rPr>
              <a:t>h1</a:t>
            </a:r>
            <a:r>
              <a:rPr lang="en-US" altLang="en-US" spc="-150" dirty="0">
                <a:solidFill>
                  <a:srgbClr val="808080"/>
                </a:solidFill>
                <a:latin typeface="Hasklig" panose="020B0509030403020204" pitchFamily="49" charset="0"/>
                <a:ea typeface="Hasklig" panose="020B0509030403020204" pitchFamily="49" charset="0"/>
              </a:rPr>
              <a:t>&gt;</a:t>
            </a:r>
          </a:p>
          <a:p>
            <a:pPr defTabSz="932472" fontAlgn="base">
              <a:lnSpc>
                <a:spcPct val="90000"/>
              </a:lnSpc>
              <a:spcBef>
                <a:spcPct val="0"/>
              </a:spcBef>
              <a:spcAft>
                <a:spcPct val="0"/>
              </a:spcAft>
            </a:pPr>
            <a:endParaRPr lang="en-US" spc="-150" dirty="0"/>
          </a:p>
        </p:txBody>
      </p:sp>
      <p:sp>
        <p:nvSpPr>
          <p:cNvPr id="14" name="Rectangle 13">
            <a:extLst>
              <a:ext uri="{FF2B5EF4-FFF2-40B4-BE49-F238E27FC236}">
                <a16:creationId xmlns:a16="http://schemas.microsoft.com/office/drawing/2014/main" id="{258B0C83-053E-4885-9983-2330CD36AD5E}"/>
              </a:ext>
            </a:extLst>
          </p:cNvPr>
          <p:cNvSpPr/>
          <p:nvPr/>
        </p:nvSpPr>
        <p:spPr>
          <a:xfrm>
            <a:off x="6509118" y="3577922"/>
            <a:ext cx="1662500" cy="590931"/>
          </a:xfrm>
          <a:prstGeom prst="rect">
            <a:avLst/>
          </a:prstGeom>
        </p:spPr>
        <p:txBody>
          <a:bodyPr wrap="square">
            <a:spAutoFit/>
          </a:bodyPr>
          <a:lstStyle/>
          <a:p>
            <a:pPr defTabSz="932472" fontAlgn="base">
              <a:lnSpc>
                <a:spcPct val="90000"/>
              </a:lnSpc>
              <a:spcBef>
                <a:spcPct val="0"/>
              </a:spcBef>
              <a:spcAft>
                <a:spcPct val="0"/>
              </a:spcAft>
            </a:pPr>
            <a:r>
              <a:rPr lang="en-US" altLang="en-US" spc="-150" dirty="0">
                <a:solidFill>
                  <a:srgbClr val="808080"/>
                </a:solidFill>
                <a:latin typeface="Hasklig" panose="020B0509030403020204" pitchFamily="49" charset="0"/>
                <a:ea typeface="Hasklig" panose="020B0509030403020204" pitchFamily="49" charset="0"/>
              </a:rPr>
              <a:t>   </a:t>
            </a:r>
            <a:r>
              <a:rPr lang="en-US" altLang="en-US" spc="-150" dirty="0">
                <a:solidFill>
                  <a:srgbClr val="DCDCDC"/>
                </a:solidFill>
                <a:latin typeface="Hasklig" panose="020B0509030403020204" pitchFamily="49" charset="0"/>
                <a:ea typeface="Hasklig" panose="020B0509030403020204" pitchFamily="49" charset="0"/>
              </a:rPr>
              <a:t>.NET Conf</a:t>
            </a:r>
          </a:p>
          <a:p>
            <a:pPr defTabSz="932472" fontAlgn="base">
              <a:lnSpc>
                <a:spcPct val="90000"/>
              </a:lnSpc>
              <a:spcBef>
                <a:spcPct val="0"/>
              </a:spcBef>
              <a:spcAft>
                <a:spcPct val="0"/>
              </a:spcAft>
            </a:pPr>
            <a:r>
              <a:rPr lang="en-US" altLang="en-US" spc="-150" dirty="0">
                <a:solidFill>
                  <a:srgbClr val="808080"/>
                </a:solidFill>
                <a:latin typeface="Hasklig" panose="020B0509030403020204" pitchFamily="49" charset="0"/>
                <a:ea typeface="Hasklig" panose="020B0509030403020204" pitchFamily="49" charset="0"/>
              </a:rPr>
              <a:t>&lt;/</a:t>
            </a:r>
            <a:r>
              <a:rPr lang="en-US" altLang="en-US" spc="-150" dirty="0">
                <a:solidFill>
                  <a:srgbClr val="569CD6"/>
                </a:solidFill>
                <a:latin typeface="Hasklig" panose="020B0509030403020204" pitchFamily="49" charset="0"/>
                <a:ea typeface="Hasklig" panose="020B0509030403020204" pitchFamily="49" charset="0"/>
              </a:rPr>
              <a:t>h1</a:t>
            </a:r>
            <a:r>
              <a:rPr lang="en-US" altLang="en-US" spc="-150" dirty="0">
                <a:solidFill>
                  <a:srgbClr val="808080"/>
                </a:solidFill>
                <a:latin typeface="Hasklig" panose="020B0509030403020204" pitchFamily="49" charset="0"/>
                <a:ea typeface="Hasklig" panose="020B0509030403020204" pitchFamily="49" charset="0"/>
              </a:rPr>
              <a:t>&gt;</a:t>
            </a:r>
            <a:endParaRPr lang="en-US" spc="-150" dirty="0"/>
          </a:p>
        </p:txBody>
      </p:sp>
      <p:pic>
        <p:nvPicPr>
          <p:cNvPr id="4099" name="Picture 3">
            <a:extLst>
              <a:ext uri="{FF2B5EF4-FFF2-40B4-BE49-F238E27FC236}">
                <a16:creationId xmlns:a16="http://schemas.microsoft.com/office/drawing/2014/main" id="{1C239DEF-0E76-455A-B04E-AFDA340E1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9102" y="794834"/>
            <a:ext cx="2571266" cy="171417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1FBFD2F7-066E-4A11-91AD-D8B45E978B91}"/>
              </a:ext>
            </a:extLst>
          </p:cNvPr>
          <p:cNvSpPr/>
          <p:nvPr/>
        </p:nvSpPr>
        <p:spPr>
          <a:xfrm>
            <a:off x="475191" y="6265668"/>
            <a:ext cx="5521063" cy="369332"/>
          </a:xfrm>
          <a:prstGeom prst="rect">
            <a:avLst/>
          </a:prstGeom>
        </p:spPr>
        <p:txBody>
          <a:bodyPr wrap="none">
            <a:spAutoFit/>
          </a:bodyPr>
          <a:lstStyle/>
          <a:p>
            <a:r>
              <a:rPr lang="en-US" dirty="0"/>
              <a:t>* </a:t>
            </a:r>
            <a:r>
              <a:rPr lang="en-US" dirty="0">
                <a:solidFill>
                  <a:srgbClr val="512BD4"/>
                </a:solidFill>
              </a:rPr>
              <a:t>https://github.com/AngleSharp/AngleSharp.Diffing</a:t>
            </a:r>
          </a:p>
        </p:txBody>
      </p:sp>
      <p:sp>
        <p:nvSpPr>
          <p:cNvPr id="22" name="Rectangle: Rounded Corners 21">
            <a:extLst>
              <a:ext uri="{FF2B5EF4-FFF2-40B4-BE49-F238E27FC236}">
                <a16:creationId xmlns:a16="http://schemas.microsoft.com/office/drawing/2014/main" id="{137709DD-6D49-4242-8F51-3C6E5C8398C2}"/>
              </a:ext>
            </a:extLst>
          </p:cNvPr>
          <p:cNvSpPr/>
          <p:nvPr/>
        </p:nvSpPr>
        <p:spPr bwMode="auto">
          <a:xfrm>
            <a:off x="6221009" y="1245816"/>
            <a:ext cx="5354617" cy="1143307"/>
          </a:xfrm>
          <a:prstGeom prst="roundRect">
            <a:avLst/>
          </a:prstGeom>
          <a:solidFill>
            <a:srgbClr val="1E1E1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eaLnBrk="0" fontAlgn="base" hangingPunct="0">
              <a:spcBef>
                <a:spcPct val="0"/>
              </a:spcBef>
              <a:spcAft>
                <a:spcPct val="0"/>
              </a:spcAft>
            </a:pPr>
            <a:r>
              <a:rPr lang="en-US" altLang="en-US" sz="1600" dirty="0">
                <a:solidFill>
                  <a:srgbClr val="569CD6"/>
                </a:solidFill>
                <a:latin typeface="Hasklig" panose="020B0509030403020204" pitchFamily="49" charset="0"/>
              </a:rPr>
              <a:t>var</a:t>
            </a:r>
            <a:r>
              <a:rPr lang="en-US" altLang="en-US" sz="1600" dirty="0">
                <a:solidFill>
                  <a:srgbClr val="DCDCDC"/>
                </a:solidFill>
                <a:latin typeface="Hasklig" panose="020B0509030403020204" pitchFamily="49" charset="0"/>
              </a:rPr>
              <a:t> </a:t>
            </a:r>
            <a:r>
              <a:rPr lang="en-US" altLang="en-US" sz="1600" b="1" dirty="0">
                <a:solidFill>
                  <a:srgbClr val="9CDCFE"/>
                </a:solidFill>
                <a:latin typeface="Hasklig" panose="020B0509030403020204" pitchFamily="49" charset="0"/>
              </a:rPr>
              <a:t>expected</a:t>
            </a: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dirty="0">
                <a:solidFill>
                  <a:srgbClr val="D69D85"/>
                </a:solidFill>
                <a:latin typeface="Hasklig" panose="020B0509030403020204" pitchFamily="49" charset="0"/>
              </a:rPr>
              <a:t>"&lt;h1&gt;Hello Blazor&lt;/h1&gt;"</a:t>
            </a:r>
            <a:r>
              <a:rPr lang="en-US" altLang="en-US" sz="1600" dirty="0">
                <a:solidFill>
                  <a:srgbClr val="DCDCDC"/>
                </a:solidFill>
                <a:latin typeface="Hasklig" panose="020B0509030403020204" pitchFamily="49" charset="0"/>
              </a:rPr>
              <a:t>;</a:t>
            </a:r>
          </a:p>
          <a:p>
            <a:pPr lvl="0" eaLnBrk="0" fontAlgn="base" hangingPunct="0">
              <a:spcBef>
                <a:spcPct val="0"/>
              </a:spcBef>
              <a:spcAft>
                <a:spcPct val="0"/>
              </a:spcAft>
            </a:pPr>
            <a:endParaRPr lang="en-US" altLang="en-US" sz="1600" dirty="0">
              <a:solidFill>
                <a:srgbClr val="DCDCDC"/>
              </a:solidFill>
              <a:latin typeface="Hasklig" panose="020B0509030403020204" pitchFamily="49" charset="0"/>
            </a:endParaRPr>
          </a:p>
          <a:p>
            <a:pPr lvl="0" eaLnBrk="0" fontAlgn="base" hangingPunct="0">
              <a:spcBef>
                <a:spcPct val="0"/>
              </a:spcBef>
              <a:spcAft>
                <a:spcPct val="0"/>
              </a:spcAft>
            </a:pPr>
            <a:r>
              <a:rPr lang="en-US" altLang="en-US" sz="1600" b="1" dirty="0" err="1">
                <a:solidFill>
                  <a:srgbClr val="9CDCFE"/>
                </a:solidFill>
                <a:latin typeface="Hasklig" panose="020B0509030403020204" pitchFamily="49" charset="0"/>
              </a:rPr>
              <a:t>cut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MarkupMatches</a:t>
            </a:r>
            <a:r>
              <a:rPr lang="en-US" altLang="en-US" sz="1600" dirty="0">
                <a:solidFill>
                  <a:srgbClr val="DCDCDC"/>
                </a:solidFill>
                <a:latin typeface="Hasklig" panose="020B0509030403020204" pitchFamily="49" charset="0"/>
              </a:rPr>
              <a:t>(</a:t>
            </a:r>
            <a:r>
              <a:rPr lang="en-US" altLang="en-US" sz="1600" b="1" dirty="0">
                <a:solidFill>
                  <a:srgbClr val="9CDCFE"/>
                </a:solidFill>
                <a:latin typeface="Hasklig" panose="020B0509030403020204" pitchFamily="49" charset="0"/>
              </a:rPr>
              <a:t>expected</a:t>
            </a:r>
            <a:r>
              <a:rPr lang="en-US" altLang="en-US" sz="1600" dirty="0">
                <a:solidFill>
                  <a:srgbClr val="DCDCDC"/>
                </a:solidFill>
                <a:latin typeface="Hasklig" panose="020B0509030403020204" pitchFamily="49" charset="0"/>
              </a:rPr>
              <a:t>);</a:t>
            </a:r>
            <a:endParaRPr lang="en-US" altLang="en-US" sz="4000" dirty="0">
              <a:solidFill>
                <a:schemeClr val="tx1"/>
              </a:solidFill>
              <a:latin typeface="Arial" panose="020B0604020202020204" pitchFamily="34" charset="0"/>
            </a:endParaRPr>
          </a:p>
        </p:txBody>
      </p:sp>
      <p:sp>
        <p:nvSpPr>
          <p:cNvPr id="27" name="Rectangle: Rounded Corners 26">
            <a:extLst>
              <a:ext uri="{FF2B5EF4-FFF2-40B4-BE49-F238E27FC236}">
                <a16:creationId xmlns:a16="http://schemas.microsoft.com/office/drawing/2014/main" id="{126C691D-E945-483C-9C5E-FD9E93FD61C6}"/>
              </a:ext>
            </a:extLst>
          </p:cNvPr>
          <p:cNvSpPr/>
          <p:nvPr/>
        </p:nvSpPr>
        <p:spPr bwMode="auto">
          <a:xfrm>
            <a:off x="6230759" y="5162999"/>
            <a:ext cx="5354617" cy="1385620"/>
          </a:xfrm>
          <a:prstGeom prst="roundRect">
            <a:avLst/>
          </a:prstGeom>
          <a:solidFill>
            <a:srgbClr val="1E1E1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eaLnBrk="0" fontAlgn="base" hangingPunct="0">
              <a:spcBef>
                <a:spcPct val="0"/>
              </a:spcBef>
              <a:spcAft>
                <a:spcPct val="0"/>
              </a:spcAft>
            </a:pPr>
            <a:r>
              <a:rPr lang="en-US" altLang="en-US" sz="1600" dirty="0">
                <a:solidFill>
                  <a:srgbClr val="569CD6"/>
                </a:solidFill>
                <a:latin typeface="Hasklig" panose="020B0509030403020204" pitchFamily="49" charset="0"/>
              </a:rPr>
              <a:t>var</a:t>
            </a:r>
            <a:r>
              <a:rPr lang="en-US" altLang="en-US" sz="1600" dirty="0">
                <a:solidFill>
                  <a:srgbClr val="DCDCDC"/>
                </a:solidFill>
                <a:latin typeface="Hasklig" panose="020B0509030403020204" pitchFamily="49" charset="0"/>
              </a:rPr>
              <a:t> </a:t>
            </a:r>
            <a:r>
              <a:rPr lang="en-US" altLang="en-US" sz="1600" b="1" dirty="0">
                <a:solidFill>
                  <a:srgbClr val="9CDCFE"/>
                </a:solidFill>
                <a:latin typeface="Hasklig" panose="020B0509030403020204" pitchFamily="49" charset="0"/>
              </a:rPr>
              <a:t>expected</a:t>
            </a: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dirty="0">
                <a:solidFill>
                  <a:srgbClr val="D69D85"/>
                </a:solidFill>
                <a:latin typeface="Hasklig" panose="020B0509030403020204" pitchFamily="49" charset="0"/>
              </a:rPr>
              <a:t>"&lt;h1 </a:t>
            </a:r>
            <a:r>
              <a:rPr lang="en-US" altLang="en-US" sz="1600" dirty="0" err="1">
                <a:solidFill>
                  <a:srgbClr val="D69D85"/>
                </a:solidFill>
                <a:latin typeface="Hasklig" panose="020B0509030403020204" pitchFamily="49" charset="0"/>
              </a:rPr>
              <a:t>diff:ignore</a:t>
            </a:r>
            <a:r>
              <a:rPr lang="en-US" altLang="en-US" sz="1600" dirty="0">
                <a:solidFill>
                  <a:srgbClr val="D69D85"/>
                </a:solidFill>
                <a:latin typeface="Hasklig" panose="020B0509030403020204" pitchFamily="49" charset="0"/>
              </a:rPr>
              <a:t>&gt;&lt;/h1&gt;"</a:t>
            </a:r>
            <a:r>
              <a:rPr lang="en-US" altLang="en-US" sz="1600" dirty="0">
                <a:solidFill>
                  <a:srgbClr val="DCDCDC"/>
                </a:solidFill>
                <a:latin typeface="Hasklig" panose="020B0509030403020204" pitchFamily="49" charset="0"/>
              </a:rPr>
              <a:t>; </a:t>
            </a:r>
          </a:p>
          <a:p>
            <a:pPr lvl="0" eaLnBrk="0" fontAlgn="base" hangingPunct="0">
              <a:spcBef>
                <a:spcPct val="0"/>
              </a:spcBef>
              <a:spcAft>
                <a:spcPct val="0"/>
              </a:spcAft>
            </a:pPr>
            <a:endParaRPr lang="en-US" altLang="en-US" sz="1600" b="1" dirty="0">
              <a:solidFill>
                <a:srgbClr val="9CDCFE"/>
              </a:solidFill>
              <a:latin typeface="Hasklig" panose="020B0509030403020204" pitchFamily="49" charset="0"/>
            </a:endParaRPr>
          </a:p>
          <a:p>
            <a:pPr lvl="0" eaLnBrk="0" fontAlgn="base" hangingPunct="0">
              <a:spcBef>
                <a:spcPct val="0"/>
              </a:spcBef>
              <a:spcAft>
                <a:spcPct val="0"/>
              </a:spcAft>
            </a:pPr>
            <a:r>
              <a:rPr lang="en-US" altLang="en-US" sz="1600" b="1" dirty="0" err="1">
                <a:solidFill>
                  <a:srgbClr val="9CDCFE"/>
                </a:solidFill>
                <a:latin typeface="Hasklig" panose="020B0509030403020204" pitchFamily="49" charset="0"/>
              </a:rPr>
              <a:t>cut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CompareTo</a:t>
            </a:r>
            <a:r>
              <a:rPr lang="en-US" altLang="en-US" sz="1600" dirty="0">
                <a:solidFill>
                  <a:srgbClr val="DCDCDC"/>
                </a:solidFill>
                <a:latin typeface="Hasklig" panose="020B0509030403020204" pitchFamily="49" charset="0"/>
              </a:rPr>
              <a:t>(</a:t>
            </a:r>
            <a:r>
              <a:rPr lang="en-US" altLang="en-US" sz="1600" b="1" dirty="0">
                <a:solidFill>
                  <a:srgbClr val="9CDCFE"/>
                </a:solidFill>
                <a:latin typeface="Hasklig" panose="020B0509030403020204" pitchFamily="49" charset="0"/>
              </a:rPr>
              <a:t>expected</a:t>
            </a:r>
            <a:r>
              <a:rPr lang="en-US" altLang="en-US" sz="1600" dirty="0">
                <a:solidFill>
                  <a:srgbClr val="DCDCDC"/>
                </a:solidFill>
                <a:latin typeface="Hasklig" panose="020B0509030403020204" pitchFamily="49" charset="0"/>
              </a:rPr>
              <a:t>)     </a:t>
            </a:r>
          </a:p>
          <a:p>
            <a:pPr lvl="0"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ShouldHaveChanges</a:t>
            </a:r>
            <a:r>
              <a:rPr lang="en-US" altLang="en-US" sz="1600" dirty="0">
                <a:solidFill>
                  <a:srgbClr val="DCDCDC"/>
                </a:solidFill>
                <a:latin typeface="Hasklig" panose="020B0509030403020204" pitchFamily="49" charset="0"/>
              </a:rPr>
              <a:t>(..</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a:t>
            </a:r>
            <a:endParaRPr lang="en-US" altLang="en-US" sz="4000" dirty="0">
              <a:solidFill>
                <a:schemeClr val="tx1"/>
              </a:solidFill>
              <a:latin typeface="Arial" panose="020B0604020202020204" pitchFamily="34" charset="0"/>
            </a:endParaRPr>
          </a:p>
        </p:txBody>
      </p:sp>
      <p:sp>
        <p:nvSpPr>
          <p:cNvPr id="25" name="Rectangle: Rounded Corners 24">
            <a:extLst>
              <a:ext uri="{FF2B5EF4-FFF2-40B4-BE49-F238E27FC236}">
                <a16:creationId xmlns:a16="http://schemas.microsoft.com/office/drawing/2014/main" id="{8DE62CD4-132B-48DA-9781-D765FE7A3B17}"/>
              </a:ext>
            </a:extLst>
          </p:cNvPr>
          <p:cNvSpPr/>
          <p:nvPr/>
        </p:nvSpPr>
        <p:spPr bwMode="auto">
          <a:xfrm>
            <a:off x="6221008" y="2619230"/>
            <a:ext cx="5354617" cy="2280148"/>
          </a:xfrm>
          <a:prstGeom prst="roundRect">
            <a:avLst/>
          </a:prstGeom>
          <a:solidFill>
            <a:srgbClr val="1E1E1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eaLnBrk="0" fontAlgn="base" hangingPunct="0">
              <a:spcBef>
                <a:spcPct val="0"/>
              </a:spcBef>
              <a:spcAft>
                <a:spcPct val="0"/>
              </a:spcAft>
            </a:pPr>
            <a:r>
              <a:rPr lang="en-US" altLang="en-US" sz="1600" b="1" dirty="0" err="1">
                <a:solidFill>
                  <a:srgbClr val="9CDCFE"/>
                </a:solidFill>
                <a:latin typeface="Hasklig" panose="020B0509030403020204" pitchFamily="49" charset="0"/>
              </a:rPr>
              <a:t>cut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SetParametersAndRender</a:t>
            </a:r>
            <a:r>
              <a:rPr lang="en-US" altLang="en-US" sz="1600" dirty="0">
                <a:solidFill>
                  <a:srgbClr val="DCDCDC"/>
                </a:solidFill>
                <a:latin typeface="Hasklig" panose="020B0509030403020204" pitchFamily="49" charset="0"/>
              </a:rPr>
              <a:t>(...);</a:t>
            </a:r>
          </a:p>
          <a:p>
            <a:pPr lvl="0" eaLnBrk="0" fontAlgn="base" hangingPunct="0">
              <a:spcBef>
                <a:spcPct val="0"/>
              </a:spcBef>
              <a:spcAft>
                <a:spcPct val="0"/>
              </a:spcAft>
            </a:pPr>
            <a:endParaRPr lang="en-US" altLang="en-US" sz="1600" dirty="0">
              <a:solidFill>
                <a:srgbClr val="DCDCDC"/>
              </a:solidFill>
              <a:latin typeface="Hasklig" panose="020B0509030403020204" pitchFamily="49" charset="0"/>
            </a:endParaRPr>
          </a:p>
          <a:p>
            <a:pPr eaLnBrk="0" fontAlgn="base" hangingPunct="0">
              <a:spcBef>
                <a:spcPct val="0"/>
              </a:spcBef>
              <a:spcAft>
                <a:spcPct val="0"/>
              </a:spcAft>
            </a:pPr>
            <a:r>
              <a:rPr lang="en-US" altLang="en-US" sz="1600" dirty="0">
                <a:solidFill>
                  <a:srgbClr val="569CD6"/>
                </a:solidFill>
                <a:latin typeface="Hasklig" panose="020B0509030403020204" pitchFamily="49" charset="0"/>
              </a:rPr>
              <a:t>var</a:t>
            </a:r>
            <a:r>
              <a:rPr lang="en-US" altLang="en-US" sz="1600" dirty="0">
                <a:solidFill>
                  <a:srgbClr val="DCDCDC"/>
                </a:solidFill>
                <a:latin typeface="Hasklig" panose="020B0509030403020204" pitchFamily="49" charset="0"/>
              </a:rPr>
              <a:t> </a:t>
            </a:r>
            <a:r>
              <a:rPr lang="en-US" altLang="en-US" sz="1600" b="1" dirty="0">
                <a:solidFill>
                  <a:srgbClr val="9CDCFE"/>
                </a:solidFill>
                <a:latin typeface="Hasklig" panose="020B0509030403020204" pitchFamily="49" charset="0"/>
              </a:rPr>
              <a:t>expected</a:t>
            </a: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dirty="0">
                <a:solidFill>
                  <a:srgbClr val="D69D85"/>
                </a:solidFill>
                <a:latin typeface="Hasklig" panose="020B0509030403020204" pitchFamily="49" charset="0"/>
              </a:rPr>
              <a:t>"&lt;li&gt;First task&lt;/li&gt;"</a:t>
            </a:r>
            <a:r>
              <a:rPr lang="en-US" altLang="en-US" sz="1600" dirty="0">
                <a:solidFill>
                  <a:srgbClr val="DCDCDC"/>
                </a:solidFill>
                <a:latin typeface="Hasklig" panose="020B0509030403020204" pitchFamily="49" charset="0"/>
              </a:rPr>
              <a:t>;</a:t>
            </a:r>
          </a:p>
          <a:p>
            <a:pPr eaLnBrk="0" fontAlgn="base" hangingPunct="0">
              <a:spcBef>
                <a:spcPct val="0"/>
              </a:spcBef>
              <a:spcAft>
                <a:spcPct val="0"/>
              </a:spcAft>
            </a:pPr>
            <a:endParaRPr lang="en-US" altLang="en-US" sz="1600" dirty="0">
              <a:solidFill>
                <a:srgbClr val="DCDCDC"/>
              </a:solidFill>
              <a:latin typeface="Hasklig" panose="020B0509030403020204" pitchFamily="49" charset="0"/>
            </a:endParaRPr>
          </a:p>
          <a:p>
            <a:pPr lvl="0" eaLnBrk="0" fontAlgn="base" hangingPunct="0">
              <a:spcBef>
                <a:spcPct val="0"/>
              </a:spcBef>
              <a:spcAft>
                <a:spcPct val="0"/>
              </a:spcAft>
            </a:pPr>
            <a:r>
              <a:rPr lang="en-US" altLang="en-US" sz="1600" b="1" dirty="0" err="1">
                <a:solidFill>
                  <a:srgbClr val="9CDCFE"/>
                </a:solidFill>
                <a:latin typeface="Hasklig" panose="020B0509030403020204" pitchFamily="49" charset="0"/>
              </a:rPr>
              <a:t>cut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GetChangesSinceFirstRender</a:t>
            </a:r>
            <a:r>
              <a:rPr lang="en-US" altLang="en-US" sz="1600" dirty="0">
                <a:solidFill>
                  <a:srgbClr val="DCDCDC"/>
                </a:solidFill>
                <a:latin typeface="Hasklig" panose="020B0509030403020204" pitchFamily="49" charset="0"/>
              </a:rPr>
              <a:t>()</a:t>
            </a:r>
          </a:p>
          <a:p>
            <a:pPr lvl="0"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ShouldHaveSingleChange</a:t>
            </a:r>
            <a:r>
              <a:rPr lang="en-US" altLang="en-US" sz="1600" dirty="0">
                <a:solidFill>
                  <a:srgbClr val="DCDCDC"/>
                </a:solidFill>
                <a:latin typeface="Hasklig" panose="020B0509030403020204" pitchFamily="49" charset="0"/>
              </a:rPr>
              <a:t>()</a:t>
            </a:r>
          </a:p>
          <a:p>
            <a:pPr lvl="0"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ShouldBeAddition</a:t>
            </a:r>
            <a:r>
              <a:rPr lang="en-US" altLang="en-US" sz="1600" dirty="0">
                <a:solidFill>
                  <a:srgbClr val="DCDCDC"/>
                </a:solidFill>
                <a:latin typeface="Hasklig" panose="020B0509030403020204" pitchFamily="49" charset="0"/>
              </a:rPr>
              <a:t>(</a:t>
            </a:r>
            <a:r>
              <a:rPr lang="en-US" altLang="en-US" sz="1600" b="1" dirty="0">
                <a:solidFill>
                  <a:srgbClr val="9CDCFE"/>
                </a:solidFill>
                <a:latin typeface="Hasklig" panose="020B0509030403020204" pitchFamily="49" charset="0"/>
              </a:rPr>
              <a:t>expected</a:t>
            </a:r>
            <a:r>
              <a:rPr lang="en-US" altLang="en-US" sz="1600" dirty="0">
                <a:solidFill>
                  <a:srgbClr val="DCDCDC"/>
                </a:solidFill>
                <a:latin typeface="Hasklig" panose="020B0509030403020204" pitchFamily="49" charset="0"/>
              </a:rPr>
              <a:t>);</a:t>
            </a:r>
            <a:endParaRPr lang="en-US" altLang="en-US" sz="1600" dirty="0">
              <a:solidFill>
                <a:srgbClr val="000000"/>
              </a:solidFill>
              <a:latin typeface="Arial" panose="020B0604020202020204" pitchFamily="34" charset="0"/>
            </a:endParaRPr>
          </a:p>
        </p:txBody>
      </p:sp>
      <p:sp>
        <p:nvSpPr>
          <p:cNvPr id="18" name="Rectangle: Rounded Corners 17">
            <a:extLst>
              <a:ext uri="{FF2B5EF4-FFF2-40B4-BE49-F238E27FC236}">
                <a16:creationId xmlns:a16="http://schemas.microsoft.com/office/drawing/2014/main" id="{FD9BE5D8-B53E-4420-8E66-1CCA42A8822D}"/>
              </a:ext>
            </a:extLst>
          </p:cNvPr>
          <p:cNvSpPr/>
          <p:nvPr/>
        </p:nvSpPr>
        <p:spPr bwMode="auto">
          <a:xfrm>
            <a:off x="8856133" y="5282887"/>
            <a:ext cx="1557868" cy="440580"/>
          </a:xfrm>
          <a:custGeom>
            <a:avLst/>
            <a:gdLst>
              <a:gd name="connsiteX0" fmla="*/ 0 w 1557868"/>
              <a:gd name="connsiteY0" fmla="*/ 73431 h 440580"/>
              <a:gd name="connsiteX1" fmla="*/ 73431 w 1557868"/>
              <a:gd name="connsiteY1" fmla="*/ 0 h 440580"/>
              <a:gd name="connsiteX2" fmla="*/ 501436 w 1557868"/>
              <a:gd name="connsiteY2" fmla="*/ 0 h 440580"/>
              <a:gd name="connsiteX3" fmla="*/ 971771 w 1557868"/>
              <a:gd name="connsiteY3" fmla="*/ 0 h 440580"/>
              <a:gd name="connsiteX4" fmla="*/ 1484437 w 1557868"/>
              <a:gd name="connsiteY4" fmla="*/ 0 h 440580"/>
              <a:gd name="connsiteX5" fmla="*/ 1557868 w 1557868"/>
              <a:gd name="connsiteY5" fmla="*/ 73431 h 440580"/>
              <a:gd name="connsiteX6" fmla="*/ 1557868 w 1557868"/>
              <a:gd name="connsiteY6" fmla="*/ 367149 h 440580"/>
              <a:gd name="connsiteX7" fmla="*/ 1484437 w 1557868"/>
              <a:gd name="connsiteY7" fmla="*/ 440580 h 440580"/>
              <a:gd name="connsiteX8" fmla="*/ 1042322 w 1557868"/>
              <a:gd name="connsiteY8" fmla="*/ 440580 h 440580"/>
              <a:gd name="connsiteX9" fmla="*/ 543766 w 1557868"/>
              <a:gd name="connsiteY9" fmla="*/ 440580 h 440580"/>
              <a:gd name="connsiteX10" fmla="*/ 73431 w 1557868"/>
              <a:gd name="connsiteY10" fmla="*/ 440580 h 440580"/>
              <a:gd name="connsiteX11" fmla="*/ 0 w 1557868"/>
              <a:gd name="connsiteY11" fmla="*/ 367149 h 440580"/>
              <a:gd name="connsiteX12" fmla="*/ 0 w 1557868"/>
              <a:gd name="connsiteY12" fmla="*/ 73431 h 4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7868" h="440580" extrusionOk="0">
                <a:moveTo>
                  <a:pt x="0" y="73431"/>
                </a:moveTo>
                <a:cubicBezTo>
                  <a:pt x="-4047" y="36200"/>
                  <a:pt x="29493" y="2058"/>
                  <a:pt x="73431" y="0"/>
                </a:cubicBezTo>
                <a:cubicBezTo>
                  <a:pt x="205186" y="-19833"/>
                  <a:pt x="409843" y="2406"/>
                  <a:pt x="501436" y="0"/>
                </a:cubicBezTo>
                <a:cubicBezTo>
                  <a:pt x="593030" y="-2406"/>
                  <a:pt x="750887" y="1061"/>
                  <a:pt x="971771" y="0"/>
                </a:cubicBezTo>
                <a:cubicBezTo>
                  <a:pt x="1192655" y="-1061"/>
                  <a:pt x="1340237" y="14484"/>
                  <a:pt x="1484437" y="0"/>
                </a:cubicBezTo>
                <a:cubicBezTo>
                  <a:pt x="1529740" y="2569"/>
                  <a:pt x="1561121" y="33340"/>
                  <a:pt x="1557868" y="73431"/>
                </a:cubicBezTo>
                <a:cubicBezTo>
                  <a:pt x="1560464" y="216624"/>
                  <a:pt x="1568790" y="296396"/>
                  <a:pt x="1557868" y="367149"/>
                </a:cubicBezTo>
                <a:cubicBezTo>
                  <a:pt x="1559126" y="411531"/>
                  <a:pt x="1524997" y="439506"/>
                  <a:pt x="1484437" y="440580"/>
                </a:cubicBezTo>
                <a:cubicBezTo>
                  <a:pt x="1272044" y="429412"/>
                  <a:pt x="1212869" y="441814"/>
                  <a:pt x="1042322" y="440580"/>
                </a:cubicBezTo>
                <a:cubicBezTo>
                  <a:pt x="871775" y="439346"/>
                  <a:pt x="723998" y="446397"/>
                  <a:pt x="543766" y="440580"/>
                </a:cubicBezTo>
                <a:cubicBezTo>
                  <a:pt x="363534" y="434763"/>
                  <a:pt x="185920" y="455810"/>
                  <a:pt x="73431" y="440580"/>
                </a:cubicBezTo>
                <a:cubicBezTo>
                  <a:pt x="35093" y="441504"/>
                  <a:pt x="-655" y="406466"/>
                  <a:pt x="0" y="367149"/>
                </a:cubicBezTo>
                <a:cubicBezTo>
                  <a:pt x="-9925" y="249730"/>
                  <a:pt x="9756" y="181848"/>
                  <a:pt x="0" y="73431"/>
                </a:cubicBezTo>
                <a:close/>
              </a:path>
            </a:pathLst>
          </a:custGeom>
          <a:noFill/>
          <a:ln w="28575">
            <a:solidFill>
              <a:srgbClr val="C00000"/>
            </a:solidFill>
            <a:headEnd type="none" w="med" len="med"/>
            <a:tailEnd type="none" w="med" len="med"/>
            <a:extLst>
              <a:ext uri="{C807C97D-BFC1-408E-A445-0C87EB9F89A2}">
                <ask:lineSketchStyleProps xmlns:ask="http://schemas.microsoft.com/office/drawing/2018/sketchyshapes" sd="1362545417">
                  <a:prstGeom prst="round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8947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9"/>
                                        </p:tgtEl>
                                        <p:attrNameLst>
                                          <p:attrName>style.visibility</p:attrName>
                                        </p:attrNameLst>
                                      </p:cBhvr>
                                      <p:to>
                                        <p:strVal val="visible"/>
                                      </p:to>
                                    </p:set>
                                    <p:animEffect transition="in" filter="fade">
                                      <p:cBhvr>
                                        <p:cTn id="11" dur="500"/>
                                        <p:tgtEl>
                                          <p:spTgt spid="409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iterate type="wd">
                                    <p:tmAbs val="0"/>
                                  </p:iterate>
                                  <p:childTnLst>
                                    <p:set>
                                      <p:cBhvr>
                                        <p:cTn id="18" dur="1" fill="hold">
                                          <p:stCondLst>
                                            <p:cond delay="0"/>
                                          </p:stCondLst>
                                        </p:cTn>
                                        <p:tgtEl>
                                          <p:spTgt spid="12"/>
                                        </p:tgtEl>
                                        <p:attrNameLst>
                                          <p:attrName>style.visibility</p:attrName>
                                        </p:attrNameLst>
                                      </p:cBhvr>
                                      <p:to>
                                        <p:strVal val="visible"/>
                                      </p:to>
                                    </p:set>
                                  </p:childTnLst>
                                </p:cTn>
                              </p:par>
                              <p:par>
                                <p:cTn id="19" presetID="10" presetClass="entr" presetSubtype="0" fill="hold" grpId="2"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2"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1" end="1"/>
                                            </p:txEl>
                                          </p:spTgt>
                                        </p:tgtEl>
                                        <p:attrNameLst>
                                          <p:attrName>style.visibility</p:attrName>
                                        </p:attrNameLst>
                                      </p:cBhvr>
                                      <p:to>
                                        <p:strVal val="visible"/>
                                      </p:to>
                                    </p:set>
                                    <p:animEffect transition="in" filter="fade">
                                      <p:cBhvr>
                                        <p:cTn id="36" dur="500"/>
                                        <p:tgtEl>
                                          <p:spTgt spid="2">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xit" presetSubtype="0" fill="hold" grpId="0" nodeType="clickEffect">
                                  <p:stCondLst>
                                    <p:cond delay="0"/>
                                  </p:stCondLst>
                                  <p:iterate type="wd">
                                    <p:tmPct val="0"/>
                                  </p:iterate>
                                  <p:childTnLst>
                                    <p:animEffect transition="out" filter="fade">
                                      <p:cBhvr>
                                        <p:cTn id="40" dur="1000"/>
                                        <p:tgtEl>
                                          <p:spTgt spid="12"/>
                                        </p:tgtEl>
                                      </p:cBhvr>
                                    </p:animEffect>
                                    <p:anim calcmode="lin" valueType="num">
                                      <p:cBhvr>
                                        <p:cTn id="41" dur="1000"/>
                                        <p:tgtEl>
                                          <p:spTgt spid="12"/>
                                        </p:tgtEl>
                                        <p:attrNameLst>
                                          <p:attrName>ppt_x</p:attrName>
                                        </p:attrNameLst>
                                      </p:cBhvr>
                                      <p:tavLst>
                                        <p:tav tm="0">
                                          <p:val>
                                            <p:strVal val="ppt_x"/>
                                          </p:val>
                                        </p:tav>
                                        <p:tav tm="100000">
                                          <p:val>
                                            <p:strVal val="ppt_x"/>
                                          </p:val>
                                        </p:tav>
                                      </p:tavLst>
                                    </p:anim>
                                    <p:anim calcmode="lin" valueType="num">
                                      <p:cBhvr>
                                        <p:cTn id="42" dur="1000"/>
                                        <p:tgtEl>
                                          <p:spTgt spid="12"/>
                                        </p:tgtEl>
                                        <p:attrNameLst>
                                          <p:attrName>ppt_y</p:attrName>
                                        </p:attrNameLst>
                                      </p:cBhvr>
                                      <p:tavLst>
                                        <p:tav tm="0">
                                          <p:val>
                                            <p:strVal val="ppt_y"/>
                                          </p:val>
                                        </p:tav>
                                        <p:tav tm="100000">
                                          <p:val>
                                            <p:strVal val="ppt_y+.1"/>
                                          </p:val>
                                        </p:tav>
                                      </p:tavLst>
                                    </p:anim>
                                    <p:set>
                                      <p:cBhvr>
                                        <p:cTn id="43" dur="1" fill="hold">
                                          <p:stCondLst>
                                            <p:cond delay="999"/>
                                          </p:stCondLst>
                                        </p:cTn>
                                        <p:tgtEl>
                                          <p:spTgt spid="12"/>
                                        </p:tgtEl>
                                        <p:attrNameLst>
                                          <p:attrName>style.visibility</p:attrName>
                                        </p:attrNameLst>
                                      </p:cBhvr>
                                      <p:to>
                                        <p:strVal val="hidden"/>
                                      </p:to>
                                    </p:set>
                                  </p:childTnLst>
                                </p:cTn>
                              </p:par>
                              <p:par>
                                <p:cTn id="44" presetID="42" presetClass="entr" presetSubtype="0" fill="hold" grpId="0" nodeType="withEffect">
                                  <p:stCondLst>
                                    <p:cond delay="0"/>
                                  </p:stCondLst>
                                  <p:iterate type="wd">
                                    <p:tmPct val="0"/>
                                  </p:iterate>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xit" presetSubtype="0" fill="hold" grpId="0" nodeType="clickEffect">
                                  <p:stCondLst>
                                    <p:cond delay="0"/>
                                  </p:stCondLst>
                                  <p:childTnLst>
                                    <p:animEffect transition="out" filter="fade">
                                      <p:cBhvr>
                                        <p:cTn id="52" dur="1000"/>
                                        <p:tgtEl>
                                          <p:spTgt spid="14"/>
                                        </p:tgtEl>
                                      </p:cBhvr>
                                    </p:animEffect>
                                    <p:anim calcmode="lin" valueType="num">
                                      <p:cBhvr>
                                        <p:cTn id="53" dur="1000"/>
                                        <p:tgtEl>
                                          <p:spTgt spid="14"/>
                                        </p:tgtEl>
                                        <p:attrNameLst>
                                          <p:attrName>ppt_x</p:attrName>
                                        </p:attrNameLst>
                                      </p:cBhvr>
                                      <p:tavLst>
                                        <p:tav tm="0">
                                          <p:val>
                                            <p:strVal val="ppt_x"/>
                                          </p:val>
                                        </p:tav>
                                        <p:tav tm="100000">
                                          <p:val>
                                            <p:strVal val="ppt_x"/>
                                          </p:val>
                                        </p:tav>
                                      </p:tavLst>
                                    </p:anim>
                                    <p:anim calcmode="lin" valueType="num">
                                      <p:cBhvr>
                                        <p:cTn id="54" dur="1000"/>
                                        <p:tgtEl>
                                          <p:spTgt spid="14"/>
                                        </p:tgtEl>
                                        <p:attrNameLst>
                                          <p:attrName>ppt_y</p:attrName>
                                        </p:attrNameLst>
                                      </p:cBhvr>
                                      <p:tavLst>
                                        <p:tav tm="0">
                                          <p:val>
                                            <p:strVal val="ppt_y"/>
                                          </p:val>
                                        </p:tav>
                                        <p:tav tm="100000">
                                          <p:val>
                                            <p:strVal val="ppt_y+.1"/>
                                          </p:val>
                                        </p:tav>
                                      </p:tavLst>
                                    </p:anim>
                                    <p:set>
                                      <p:cBhvr>
                                        <p:cTn id="55" dur="1" fill="hold">
                                          <p:stCondLst>
                                            <p:cond delay="999"/>
                                          </p:stCondLst>
                                        </p:cTn>
                                        <p:tgtEl>
                                          <p:spTgt spid="14"/>
                                        </p:tgtEl>
                                        <p:attrNameLst>
                                          <p:attrName>style.visibility</p:attrName>
                                        </p:attrNameLst>
                                      </p:cBhvr>
                                      <p:to>
                                        <p:strVal val="hidden"/>
                                      </p:to>
                                    </p:set>
                                  </p:childTnLst>
                                </p:cTn>
                              </p:par>
                              <p:par>
                                <p:cTn id="56" presetID="42"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1000"/>
                                        <p:tgtEl>
                                          <p:spTgt spid="15"/>
                                        </p:tgtEl>
                                      </p:cBhvr>
                                    </p:animEffect>
                                    <p:anim calcmode="lin" valueType="num">
                                      <p:cBhvr>
                                        <p:cTn id="59" dur="1000" fill="hold"/>
                                        <p:tgtEl>
                                          <p:spTgt spid="15"/>
                                        </p:tgtEl>
                                        <p:attrNameLst>
                                          <p:attrName>ppt_x</p:attrName>
                                        </p:attrNameLst>
                                      </p:cBhvr>
                                      <p:tavLst>
                                        <p:tav tm="0">
                                          <p:val>
                                            <p:strVal val="#ppt_x"/>
                                          </p:val>
                                        </p:tav>
                                        <p:tav tm="100000">
                                          <p:val>
                                            <p:strVal val="#ppt_x"/>
                                          </p:val>
                                        </p:tav>
                                      </p:tavLst>
                                    </p:anim>
                                    <p:anim calcmode="lin" valueType="num">
                                      <p:cBhvr>
                                        <p:cTn id="6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xit" presetSubtype="0" fill="hold" grpId="0" nodeType="clickEffect">
                                  <p:stCondLst>
                                    <p:cond delay="0"/>
                                  </p:stCondLst>
                                  <p:childTnLst>
                                    <p:animEffect transition="out" filter="fade">
                                      <p:cBhvr>
                                        <p:cTn id="64" dur="1000"/>
                                        <p:tgtEl>
                                          <p:spTgt spid="9"/>
                                        </p:tgtEl>
                                      </p:cBhvr>
                                    </p:animEffect>
                                    <p:anim calcmode="lin" valueType="num">
                                      <p:cBhvr>
                                        <p:cTn id="65" dur="1000"/>
                                        <p:tgtEl>
                                          <p:spTgt spid="9"/>
                                        </p:tgtEl>
                                        <p:attrNameLst>
                                          <p:attrName>ppt_x</p:attrName>
                                        </p:attrNameLst>
                                      </p:cBhvr>
                                      <p:tavLst>
                                        <p:tav tm="0">
                                          <p:val>
                                            <p:strVal val="ppt_x"/>
                                          </p:val>
                                        </p:tav>
                                        <p:tav tm="100000">
                                          <p:val>
                                            <p:strVal val="ppt_x"/>
                                          </p:val>
                                        </p:tav>
                                      </p:tavLst>
                                    </p:anim>
                                    <p:anim calcmode="lin" valueType="num">
                                      <p:cBhvr>
                                        <p:cTn id="66" dur="1000"/>
                                        <p:tgtEl>
                                          <p:spTgt spid="9"/>
                                        </p:tgtEl>
                                        <p:attrNameLst>
                                          <p:attrName>ppt_y</p:attrName>
                                        </p:attrNameLst>
                                      </p:cBhvr>
                                      <p:tavLst>
                                        <p:tav tm="0">
                                          <p:val>
                                            <p:strVal val="ppt_y"/>
                                          </p:val>
                                        </p:tav>
                                        <p:tav tm="100000">
                                          <p:val>
                                            <p:strVal val="ppt_y+.1"/>
                                          </p:val>
                                        </p:tav>
                                      </p:tavLst>
                                    </p:anim>
                                    <p:set>
                                      <p:cBhvr>
                                        <p:cTn id="67" dur="1" fill="hold">
                                          <p:stCondLst>
                                            <p:cond delay="999"/>
                                          </p:stCondLst>
                                        </p:cTn>
                                        <p:tgtEl>
                                          <p:spTgt spid="9"/>
                                        </p:tgtEl>
                                        <p:attrNameLst>
                                          <p:attrName>style.visibility</p:attrName>
                                        </p:attrNameLst>
                                      </p:cBhvr>
                                      <p:to>
                                        <p:strVal val="hidden"/>
                                      </p:to>
                                    </p:set>
                                  </p:childTnLst>
                                </p:cTn>
                              </p:par>
                              <p:par>
                                <p:cTn id="68" presetID="42" presetClass="entr" presetSubtype="0" fill="hold" grpId="0"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1000"/>
                                        <p:tgtEl>
                                          <p:spTgt spid="8"/>
                                        </p:tgtEl>
                                      </p:cBhvr>
                                    </p:animEffect>
                                    <p:anim calcmode="lin" valueType="num">
                                      <p:cBhvr>
                                        <p:cTn id="71" dur="1000" fill="hold"/>
                                        <p:tgtEl>
                                          <p:spTgt spid="8"/>
                                        </p:tgtEl>
                                        <p:attrNameLst>
                                          <p:attrName>ppt_x</p:attrName>
                                        </p:attrNameLst>
                                      </p:cBhvr>
                                      <p:tavLst>
                                        <p:tav tm="0">
                                          <p:val>
                                            <p:strVal val="#ppt_x"/>
                                          </p:val>
                                        </p:tav>
                                        <p:tav tm="100000">
                                          <p:val>
                                            <p:strVal val="#ppt_x"/>
                                          </p:val>
                                        </p:tav>
                                      </p:tavLst>
                                    </p:anim>
                                    <p:anim calcmode="lin" valueType="num">
                                      <p:cBhvr>
                                        <p:cTn id="7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
                                            <p:txEl>
                                              <p:pRg st="2" end="2"/>
                                            </p:txEl>
                                          </p:spTgt>
                                        </p:tgtEl>
                                        <p:attrNameLst>
                                          <p:attrName>style.visibility</p:attrName>
                                        </p:attrNameLst>
                                      </p:cBhvr>
                                      <p:to>
                                        <p:strVal val="visible"/>
                                      </p:to>
                                    </p:set>
                                    <p:animEffect transition="in" filter="fade">
                                      <p:cBhvr>
                                        <p:cTn id="77" dur="500"/>
                                        <p:tgtEl>
                                          <p:spTgt spid="2">
                                            <p:txEl>
                                              <p:pRg st="2" end="2"/>
                                            </p:txEl>
                                          </p:spTgt>
                                        </p:tgtEl>
                                      </p:cBhvr>
                                    </p:animEffect>
                                  </p:childTnLst>
                                </p:cTn>
                              </p:par>
                              <p:par>
                                <p:cTn id="78" presetID="10" presetClass="exit" presetSubtype="0" fill="hold" nodeType="withEffect">
                                  <p:stCondLst>
                                    <p:cond delay="0"/>
                                  </p:stCondLst>
                                  <p:childTnLst>
                                    <p:animEffect transition="out" filter="fade">
                                      <p:cBhvr>
                                        <p:cTn id="79" dur="500"/>
                                        <p:tgtEl>
                                          <p:spTgt spid="4099"/>
                                        </p:tgtEl>
                                      </p:cBhvr>
                                    </p:animEffect>
                                    <p:set>
                                      <p:cBhvr>
                                        <p:cTn id="80" dur="1" fill="hold">
                                          <p:stCondLst>
                                            <p:cond delay="499"/>
                                          </p:stCondLst>
                                        </p:cTn>
                                        <p:tgtEl>
                                          <p:spTgt spid="4099"/>
                                        </p:tgtEl>
                                        <p:attrNameLst>
                                          <p:attrName>style.visibility</p:attrName>
                                        </p:attrNameLst>
                                      </p:cBhvr>
                                      <p:to>
                                        <p:strVal val="hidden"/>
                                      </p:to>
                                    </p:set>
                                  </p:childTnLst>
                                </p:cTn>
                              </p:par>
                              <p:par>
                                <p:cTn id="81" presetID="42" presetClass="exit" presetSubtype="0" fill="hold" grpId="1" nodeType="withEffect">
                                  <p:stCondLst>
                                    <p:cond delay="0"/>
                                  </p:stCondLst>
                                  <p:iterate type="wd">
                                    <p:tmPct val="0"/>
                                  </p:iterate>
                                  <p:childTnLst>
                                    <p:animEffect transition="out" filter="fade">
                                      <p:cBhvr>
                                        <p:cTn id="82" dur="1000"/>
                                        <p:tgtEl>
                                          <p:spTgt spid="12"/>
                                        </p:tgtEl>
                                      </p:cBhvr>
                                    </p:animEffect>
                                    <p:anim calcmode="lin" valueType="num">
                                      <p:cBhvr>
                                        <p:cTn id="83" dur="1000"/>
                                        <p:tgtEl>
                                          <p:spTgt spid="12"/>
                                        </p:tgtEl>
                                        <p:attrNameLst>
                                          <p:attrName>ppt_x</p:attrName>
                                        </p:attrNameLst>
                                      </p:cBhvr>
                                      <p:tavLst>
                                        <p:tav tm="0">
                                          <p:val>
                                            <p:strVal val="ppt_x"/>
                                          </p:val>
                                        </p:tav>
                                        <p:tav tm="100000">
                                          <p:val>
                                            <p:strVal val="ppt_x"/>
                                          </p:val>
                                        </p:tav>
                                      </p:tavLst>
                                    </p:anim>
                                    <p:anim calcmode="lin" valueType="num">
                                      <p:cBhvr>
                                        <p:cTn id="84" dur="1000"/>
                                        <p:tgtEl>
                                          <p:spTgt spid="12"/>
                                        </p:tgtEl>
                                        <p:attrNameLst>
                                          <p:attrName>ppt_y</p:attrName>
                                        </p:attrNameLst>
                                      </p:cBhvr>
                                      <p:tavLst>
                                        <p:tav tm="0">
                                          <p:val>
                                            <p:strVal val="ppt_y"/>
                                          </p:val>
                                        </p:tav>
                                        <p:tav tm="100000">
                                          <p:val>
                                            <p:strVal val="ppt_y+.1"/>
                                          </p:val>
                                        </p:tav>
                                      </p:tavLst>
                                    </p:anim>
                                    <p:set>
                                      <p:cBhvr>
                                        <p:cTn id="85" dur="1" fill="hold">
                                          <p:stCondLst>
                                            <p:cond delay="999"/>
                                          </p:stCondLst>
                                        </p:cTn>
                                        <p:tgtEl>
                                          <p:spTgt spid="12"/>
                                        </p:tgtEl>
                                        <p:attrNameLst>
                                          <p:attrName>style.visibility</p:attrName>
                                        </p:attrNameLst>
                                      </p:cBhvr>
                                      <p:to>
                                        <p:strVal val="hidden"/>
                                      </p:to>
                                    </p:set>
                                  </p:childTnLst>
                                </p:cTn>
                              </p:par>
                              <p:par>
                                <p:cTn id="86" presetID="42" presetClass="exit" presetSubtype="0" fill="hold" grpId="1" nodeType="withEffect">
                                  <p:stCondLst>
                                    <p:cond delay="0"/>
                                  </p:stCondLst>
                                  <p:iterate type="wd">
                                    <p:tmPct val="0"/>
                                  </p:iterate>
                                  <p:childTnLst>
                                    <p:animEffect transition="out" filter="fade">
                                      <p:cBhvr>
                                        <p:cTn id="87" dur="1000"/>
                                        <p:tgtEl>
                                          <p:spTgt spid="13"/>
                                        </p:tgtEl>
                                      </p:cBhvr>
                                    </p:animEffect>
                                    <p:anim calcmode="lin" valueType="num">
                                      <p:cBhvr>
                                        <p:cTn id="88" dur="1000"/>
                                        <p:tgtEl>
                                          <p:spTgt spid="13"/>
                                        </p:tgtEl>
                                        <p:attrNameLst>
                                          <p:attrName>ppt_x</p:attrName>
                                        </p:attrNameLst>
                                      </p:cBhvr>
                                      <p:tavLst>
                                        <p:tav tm="0">
                                          <p:val>
                                            <p:strVal val="ppt_x"/>
                                          </p:val>
                                        </p:tav>
                                        <p:tav tm="100000">
                                          <p:val>
                                            <p:strVal val="ppt_x"/>
                                          </p:val>
                                        </p:tav>
                                      </p:tavLst>
                                    </p:anim>
                                    <p:anim calcmode="lin" valueType="num">
                                      <p:cBhvr>
                                        <p:cTn id="89" dur="1000"/>
                                        <p:tgtEl>
                                          <p:spTgt spid="13"/>
                                        </p:tgtEl>
                                        <p:attrNameLst>
                                          <p:attrName>ppt_y</p:attrName>
                                        </p:attrNameLst>
                                      </p:cBhvr>
                                      <p:tavLst>
                                        <p:tav tm="0">
                                          <p:val>
                                            <p:strVal val="ppt_y"/>
                                          </p:val>
                                        </p:tav>
                                        <p:tav tm="100000">
                                          <p:val>
                                            <p:strVal val="ppt_y+.1"/>
                                          </p:val>
                                        </p:tav>
                                      </p:tavLst>
                                    </p:anim>
                                    <p:set>
                                      <p:cBhvr>
                                        <p:cTn id="90" dur="1" fill="hold">
                                          <p:stCondLst>
                                            <p:cond delay="999"/>
                                          </p:stCondLst>
                                        </p:cTn>
                                        <p:tgtEl>
                                          <p:spTgt spid="13"/>
                                        </p:tgtEl>
                                        <p:attrNameLst>
                                          <p:attrName>style.visibility</p:attrName>
                                        </p:attrNameLst>
                                      </p:cBhvr>
                                      <p:to>
                                        <p:strVal val="hidden"/>
                                      </p:to>
                                    </p:set>
                                  </p:childTnLst>
                                </p:cTn>
                              </p:par>
                              <p:par>
                                <p:cTn id="91" presetID="42" presetClass="exit" presetSubtype="0" fill="hold" grpId="1" nodeType="withEffect">
                                  <p:stCondLst>
                                    <p:cond delay="0"/>
                                  </p:stCondLst>
                                  <p:childTnLst>
                                    <p:animEffect transition="out" filter="fade">
                                      <p:cBhvr>
                                        <p:cTn id="92" dur="1000"/>
                                        <p:tgtEl>
                                          <p:spTgt spid="14"/>
                                        </p:tgtEl>
                                      </p:cBhvr>
                                    </p:animEffect>
                                    <p:anim calcmode="lin" valueType="num">
                                      <p:cBhvr>
                                        <p:cTn id="93" dur="1000"/>
                                        <p:tgtEl>
                                          <p:spTgt spid="14"/>
                                        </p:tgtEl>
                                        <p:attrNameLst>
                                          <p:attrName>ppt_x</p:attrName>
                                        </p:attrNameLst>
                                      </p:cBhvr>
                                      <p:tavLst>
                                        <p:tav tm="0">
                                          <p:val>
                                            <p:strVal val="ppt_x"/>
                                          </p:val>
                                        </p:tav>
                                        <p:tav tm="100000">
                                          <p:val>
                                            <p:strVal val="ppt_x"/>
                                          </p:val>
                                        </p:tav>
                                      </p:tavLst>
                                    </p:anim>
                                    <p:anim calcmode="lin" valueType="num">
                                      <p:cBhvr>
                                        <p:cTn id="94" dur="1000"/>
                                        <p:tgtEl>
                                          <p:spTgt spid="14"/>
                                        </p:tgtEl>
                                        <p:attrNameLst>
                                          <p:attrName>ppt_y</p:attrName>
                                        </p:attrNameLst>
                                      </p:cBhvr>
                                      <p:tavLst>
                                        <p:tav tm="0">
                                          <p:val>
                                            <p:strVal val="ppt_y"/>
                                          </p:val>
                                        </p:tav>
                                        <p:tav tm="100000">
                                          <p:val>
                                            <p:strVal val="ppt_y+.1"/>
                                          </p:val>
                                        </p:tav>
                                      </p:tavLst>
                                    </p:anim>
                                    <p:set>
                                      <p:cBhvr>
                                        <p:cTn id="95" dur="1" fill="hold">
                                          <p:stCondLst>
                                            <p:cond delay="999"/>
                                          </p:stCondLst>
                                        </p:cTn>
                                        <p:tgtEl>
                                          <p:spTgt spid="14"/>
                                        </p:tgtEl>
                                        <p:attrNameLst>
                                          <p:attrName>style.visibility</p:attrName>
                                        </p:attrNameLst>
                                      </p:cBhvr>
                                      <p:to>
                                        <p:strVal val="hidden"/>
                                      </p:to>
                                    </p:set>
                                  </p:childTnLst>
                                </p:cTn>
                              </p:par>
                              <p:par>
                                <p:cTn id="96" presetID="42" presetClass="exit" presetSubtype="0" fill="hold" grpId="1" nodeType="withEffect">
                                  <p:stCondLst>
                                    <p:cond delay="0"/>
                                  </p:stCondLst>
                                  <p:childTnLst>
                                    <p:animEffect transition="out" filter="fade">
                                      <p:cBhvr>
                                        <p:cTn id="97" dur="1000"/>
                                        <p:tgtEl>
                                          <p:spTgt spid="15"/>
                                        </p:tgtEl>
                                      </p:cBhvr>
                                    </p:animEffect>
                                    <p:anim calcmode="lin" valueType="num">
                                      <p:cBhvr>
                                        <p:cTn id="98" dur="1000"/>
                                        <p:tgtEl>
                                          <p:spTgt spid="15"/>
                                        </p:tgtEl>
                                        <p:attrNameLst>
                                          <p:attrName>ppt_x</p:attrName>
                                        </p:attrNameLst>
                                      </p:cBhvr>
                                      <p:tavLst>
                                        <p:tav tm="0">
                                          <p:val>
                                            <p:strVal val="ppt_x"/>
                                          </p:val>
                                        </p:tav>
                                        <p:tav tm="100000">
                                          <p:val>
                                            <p:strVal val="ppt_x"/>
                                          </p:val>
                                        </p:tav>
                                      </p:tavLst>
                                    </p:anim>
                                    <p:anim calcmode="lin" valueType="num">
                                      <p:cBhvr>
                                        <p:cTn id="99" dur="1000"/>
                                        <p:tgtEl>
                                          <p:spTgt spid="15"/>
                                        </p:tgtEl>
                                        <p:attrNameLst>
                                          <p:attrName>ppt_y</p:attrName>
                                        </p:attrNameLst>
                                      </p:cBhvr>
                                      <p:tavLst>
                                        <p:tav tm="0">
                                          <p:val>
                                            <p:strVal val="ppt_y"/>
                                          </p:val>
                                        </p:tav>
                                        <p:tav tm="100000">
                                          <p:val>
                                            <p:strVal val="ppt_y+.1"/>
                                          </p:val>
                                        </p:tav>
                                      </p:tavLst>
                                    </p:anim>
                                    <p:set>
                                      <p:cBhvr>
                                        <p:cTn id="100" dur="1" fill="hold">
                                          <p:stCondLst>
                                            <p:cond delay="999"/>
                                          </p:stCondLst>
                                        </p:cTn>
                                        <p:tgtEl>
                                          <p:spTgt spid="15"/>
                                        </p:tgtEl>
                                        <p:attrNameLst>
                                          <p:attrName>style.visibility</p:attrName>
                                        </p:attrNameLst>
                                      </p:cBhvr>
                                      <p:to>
                                        <p:strVal val="hidden"/>
                                      </p:to>
                                    </p:set>
                                  </p:childTnLst>
                                </p:cTn>
                              </p:par>
                              <p:par>
                                <p:cTn id="101" presetID="42" presetClass="exit" presetSubtype="0" fill="hold" grpId="1" nodeType="withEffect">
                                  <p:stCondLst>
                                    <p:cond delay="0"/>
                                  </p:stCondLst>
                                  <p:childTnLst>
                                    <p:animEffect transition="out" filter="fade">
                                      <p:cBhvr>
                                        <p:cTn id="102" dur="1000"/>
                                        <p:tgtEl>
                                          <p:spTgt spid="9"/>
                                        </p:tgtEl>
                                      </p:cBhvr>
                                    </p:animEffect>
                                    <p:anim calcmode="lin" valueType="num">
                                      <p:cBhvr>
                                        <p:cTn id="103" dur="1000"/>
                                        <p:tgtEl>
                                          <p:spTgt spid="9"/>
                                        </p:tgtEl>
                                        <p:attrNameLst>
                                          <p:attrName>ppt_x</p:attrName>
                                        </p:attrNameLst>
                                      </p:cBhvr>
                                      <p:tavLst>
                                        <p:tav tm="0">
                                          <p:val>
                                            <p:strVal val="ppt_x"/>
                                          </p:val>
                                        </p:tav>
                                        <p:tav tm="100000">
                                          <p:val>
                                            <p:strVal val="ppt_x"/>
                                          </p:val>
                                        </p:tav>
                                      </p:tavLst>
                                    </p:anim>
                                    <p:anim calcmode="lin" valueType="num">
                                      <p:cBhvr>
                                        <p:cTn id="104" dur="1000"/>
                                        <p:tgtEl>
                                          <p:spTgt spid="9"/>
                                        </p:tgtEl>
                                        <p:attrNameLst>
                                          <p:attrName>ppt_y</p:attrName>
                                        </p:attrNameLst>
                                      </p:cBhvr>
                                      <p:tavLst>
                                        <p:tav tm="0">
                                          <p:val>
                                            <p:strVal val="ppt_y"/>
                                          </p:val>
                                        </p:tav>
                                        <p:tav tm="100000">
                                          <p:val>
                                            <p:strVal val="ppt_y+.1"/>
                                          </p:val>
                                        </p:tav>
                                      </p:tavLst>
                                    </p:anim>
                                    <p:set>
                                      <p:cBhvr>
                                        <p:cTn id="105" dur="1" fill="hold">
                                          <p:stCondLst>
                                            <p:cond delay="999"/>
                                          </p:stCondLst>
                                        </p:cTn>
                                        <p:tgtEl>
                                          <p:spTgt spid="9"/>
                                        </p:tgtEl>
                                        <p:attrNameLst>
                                          <p:attrName>style.visibility</p:attrName>
                                        </p:attrNameLst>
                                      </p:cBhvr>
                                      <p:to>
                                        <p:strVal val="hidden"/>
                                      </p:to>
                                    </p:set>
                                  </p:childTnLst>
                                </p:cTn>
                              </p:par>
                              <p:par>
                                <p:cTn id="106" presetID="42" presetClass="exit" presetSubtype="0" fill="hold" grpId="1" nodeType="withEffect">
                                  <p:stCondLst>
                                    <p:cond delay="0"/>
                                  </p:stCondLst>
                                  <p:childTnLst>
                                    <p:animEffect transition="out" filter="fade">
                                      <p:cBhvr>
                                        <p:cTn id="107" dur="1000"/>
                                        <p:tgtEl>
                                          <p:spTgt spid="8"/>
                                        </p:tgtEl>
                                      </p:cBhvr>
                                    </p:animEffect>
                                    <p:anim calcmode="lin" valueType="num">
                                      <p:cBhvr>
                                        <p:cTn id="108" dur="1000"/>
                                        <p:tgtEl>
                                          <p:spTgt spid="8"/>
                                        </p:tgtEl>
                                        <p:attrNameLst>
                                          <p:attrName>ppt_x</p:attrName>
                                        </p:attrNameLst>
                                      </p:cBhvr>
                                      <p:tavLst>
                                        <p:tav tm="0">
                                          <p:val>
                                            <p:strVal val="ppt_x"/>
                                          </p:val>
                                        </p:tav>
                                        <p:tav tm="100000">
                                          <p:val>
                                            <p:strVal val="ppt_x"/>
                                          </p:val>
                                        </p:tav>
                                      </p:tavLst>
                                    </p:anim>
                                    <p:anim calcmode="lin" valueType="num">
                                      <p:cBhvr>
                                        <p:cTn id="109" dur="1000"/>
                                        <p:tgtEl>
                                          <p:spTgt spid="8"/>
                                        </p:tgtEl>
                                        <p:attrNameLst>
                                          <p:attrName>ppt_y</p:attrName>
                                        </p:attrNameLst>
                                      </p:cBhvr>
                                      <p:tavLst>
                                        <p:tav tm="0">
                                          <p:val>
                                            <p:strVal val="ppt_y"/>
                                          </p:val>
                                        </p:tav>
                                        <p:tav tm="100000">
                                          <p:val>
                                            <p:strVal val="ppt_y+.1"/>
                                          </p:val>
                                        </p:tav>
                                      </p:tavLst>
                                    </p:anim>
                                    <p:set>
                                      <p:cBhvr>
                                        <p:cTn id="110" dur="1" fill="hold">
                                          <p:stCondLst>
                                            <p:cond delay="999"/>
                                          </p:stCondLst>
                                        </p:cTn>
                                        <p:tgtEl>
                                          <p:spTgt spid="8"/>
                                        </p:tgtEl>
                                        <p:attrNameLst>
                                          <p:attrName>style.visibility</p:attrName>
                                        </p:attrNameLst>
                                      </p:cBhvr>
                                      <p:to>
                                        <p:strVal val="hidden"/>
                                      </p:to>
                                    </p:set>
                                  </p:childTnLst>
                                </p:cTn>
                              </p:par>
                              <p:par>
                                <p:cTn id="111" presetID="42" presetClass="exit" presetSubtype="0" fill="hold" grpId="0" nodeType="withEffect">
                                  <p:stCondLst>
                                    <p:cond delay="0"/>
                                  </p:stCondLst>
                                  <p:childTnLst>
                                    <p:animEffect transition="out" filter="fade">
                                      <p:cBhvr>
                                        <p:cTn id="112" dur="1000"/>
                                        <p:tgtEl>
                                          <p:spTgt spid="5"/>
                                        </p:tgtEl>
                                      </p:cBhvr>
                                    </p:animEffect>
                                    <p:anim calcmode="lin" valueType="num">
                                      <p:cBhvr>
                                        <p:cTn id="113" dur="1000"/>
                                        <p:tgtEl>
                                          <p:spTgt spid="5"/>
                                        </p:tgtEl>
                                        <p:attrNameLst>
                                          <p:attrName>ppt_x</p:attrName>
                                        </p:attrNameLst>
                                      </p:cBhvr>
                                      <p:tavLst>
                                        <p:tav tm="0">
                                          <p:val>
                                            <p:strVal val="ppt_x"/>
                                          </p:val>
                                        </p:tav>
                                        <p:tav tm="100000">
                                          <p:val>
                                            <p:strVal val="ppt_x"/>
                                          </p:val>
                                        </p:tav>
                                      </p:tavLst>
                                    </p:anim>
                                    <p:anim calcmode="lin" valueType="num">
                                      <p:cBhvr>
                                        <p:cTn id="114" dur="1000"/>
                                        <p:tgtEl>
                                          <p:spTgt spid="5"/>
                                        </p:tgtEl>
                                        <p:attrNameLst>
                                          <p:attrName>ppt_y</p:attrName>
                                        </p:attrNameLst>
                                      </p:cBhvr>
                                      <p:tavLst>
                                        <p:tav tm="0">
                                          <p:val>
                                            <p:strVal val="ppt_y"/>
                                          </p:val>
                                        </p:tav>
                                        <p:tav tm="100000">
                                          <p:val>
                                            <p:strVal val="ppt_y+.1"/>
                                          </p:val>
                                        </p:tav>
                                      </p:tavLst>
                                    </p:anim>
                                    <p:set>
                                      <p:cBhvr>
                                        <p:cTn id="115" dur="1" fill="hold">
                                          <p:stCondLst>
                                            <p:cond delay="999"/>
                                          </p:stCondLst>
                                        </p:cTn>
                                        <p:tgtEl>
                                          <p:spTgt spid="5"/>
                                        </p:tgtEl>
                                        <p:attrNameLst>
                                          <p:attrName>style.visibility</p:attrName>
                                        </p:attrNameLst>
                                      </p:cBhvr>
                                      <p:to>
                                        <p:strVal val="hidden"/>
                                      </p:to>
                                    </p:set>
                                  </p:childTnLst>
                                </p:cTn>
                              </p:par>
                              <p:par>
                                <p:cTn id="116" presetID="42" presetClass="exit" presetSubtype="0" fill="hold" grpId="0" nodeType="withEffect">
                                  <p:stCondLst>
                                    <p:cond delay="0"/>
                                  </p:stCondLst>
                                  <p:childTnLst>
                                    <p:animEffect transition="out" filter="fade">
                                      <p:cBhvr>
                                        <p:cTn id="117" dur="1000"/>
                                        <p:tgtEl>
                                          <p:spTgt spid="6"/>
                                        </p:tgtEl>
                                      </p:cBhvr>
                                    </p:animEffect>
                                    <p:anim calcmode="lin" valueType="num">
                                      <p:cBhvr>
                                        <p:cTn id="118" dur="1000"/>
                                        <p:tgtEl>
                                          <p:spTgt spid="6"/>
                                        </p:tgtEl>
                                        <p:attrNameLst>
                                          <p:attrName>ppt_x</p:attrName>
                                        </p:attrNameLst>
                                      </p:cBhvr>
                                      <p:tavLst>
                                        <p:tav tm="0">
                                          <p:val>
                                            <p:strVal val="ppt_x"/>
                                          </p:val>
                                        </p:tav>
                                        <p:tav tm="100000">
                                          <p:val>
                                            <p:strVal val="ppt_x"/>
                                          </p:val>
                                        </p:tav>
                                      </p:tavLst>
                                    </p:anim>
                                    <p:anim calcmode="lin" valueType="num">
                                      <p:cBhvr>
                                        <p:cTn id="119" dur="1000"/>
                                        <p:tgtEl>
                                          <p:spTgt spid="6"/>
                                        </p:tgtEl>
                                        <p:attrNameLst>
                                          <p:attrName>ppt_y</p:attrName>
                                        </p:attrNameLst>
                                      </p:cBhvr>
                                      <p:tavLst>
                                        <p:tav tm="0">
                                          <p:val>
                                            <p:strVal val="ppt_y"/>
                                          </p:val>
                                        </p:tav>
                                        <p:tav tm="100000">
                                          <p:val>
                                            <p:strVal val="ppt_y+.1"/>
                                          </p:val>
                                        </p:tav>
                                      </p:tavLst>
                                    </p:anim>
                                    <p:set>
                                      <p:cBhvr>
                                        <p:cTn id="120" dur="1" fill="hold">
                                          <p:stCondLst>
                                            <p:cond delay="999"/>
                                          </p:stCondLst>
                                        </p:cTn>
                                        <p:tgtEl>
                                          <p:spTgt spid="6"/>
                                        </p:tgtEl>
                                        <p:attrNameLst>
                                          <p:attrName>style.visibility</p:attrName>
                                        </p:attrNameLst>
                                      </p:cBhvr>
                                      <p:to>
                                        <p:strVal val="hidden"/>
                                      </p:to>
                                    </p:set>
                                  </p:childTnLst>
                                </p:cTn>
                              </p:par>
                              <p:par>
                                <p:cTn id="121" presetID="42" presetClass="exit" presetSubtype="0" fill="hold" grpId="0" nodeType="withEffect">
                                  <p:stCondLst>
                                    <p:cond delay="0"/>
                                  </p:stCondLst>
                                  <p:childTnLst>
                                    <p:animEffect transition="out" filter="fade">
                                      <p:cBhvr>
                                        <p:cTn id="122" dur="1000"/>
                                        <p:tgtEl>
                                          <p:spTgt spid="7"/>
                                        </p:tgtEl>
                                      </p:cBhvr>
                                    </p:animEffect>
                                    <p:anim calcmode="lin" valueType="num">
                                      <p:cBhvr>
                                        <p:cTn id="123" dur="1000"/>
                                        <p:tgtEl>
                                          <p:spTgt spid="7"/>
                                        </p:tgtEl>
                                        <p:attrNameLst>
                                          <p:attrName>ppt_x</p:attrName>
                                        </p:attrNameLst>
                                      </p:cBhvr>
                                      <p:tavLst>
                                        <p:tav tm="0">
                                          <p:val>
                                            <p:strVal val="ppt_x"/>
                                          </p:val>
                                        </p:tav>
                                        <p:tav tm="100000">
                                          <p:val>
                                            <p:strVal val="ppt_x"/>
                                          </p:val>
                                        </p:tav>
                                      </p:tavLst>
                                    </p:anim>
                                    <p:anim calcmode="lin" valueType="num">
                                      <p:cBhvr>
                                        <p:cTn id="124" dur="1000"/>
                                        <p:tgtEl>
                                          <p:spTgt spid="7"/>
                                        </p:tgtEl>
                                        <p:attrNameLst>
                                          <p:attrName>ppt_y</p:attrName>
                                        </p:attrNameLst>
                                      </p:cBhvr>
                                      <p:tavLst>
                                        <p:tav tm="0">
                                          <p:val>
                                            <p:strVal val="ppt_y"/>
                                          </p:val>
                                        </p:tav>
                                        <p:tav tm="100000">
                                          <p:val>
                                            <p:strVal val="ppt_y+.1"/>
                                          </p:val>
                                        </p:tav>
                                      </p:tavLst>
                                    </p:anim>
                                    <p:set>
                                      <p:cBhvr>
                                        <p:cTn id="125" dur="1" fill="hold">
                                          <p:stCondLst>
                                            <p:cond delay="999"/>
                                          </p:stCondLst>
                                        </p:cTn>
                                        <p:tgtEl>
                                          <p:spTgt spid="7"/>
                                        </p:tgtEl>
                                        <p:attrNameLst>
                                          <p:attrName>style.visibility</p:attrName>
                                        </p:attrNameLst>
                                      </p:cBhvr>
                                      <p:to>
                                        <p:strVal val="hidden"/>
                                      </p:to>
                                    </p:set>
                                  </p:childTnLst>
                                </p:cTn>
                              </p:par>
                              <p:par>
                                <p:cTn id="126" presetID="10" presetClass="entr" presetSubtype="0" fill="hold" grpId="0" nodeType="withEffect">
                                  <p:stCondLst>
                                    <p:cond delay="0"/>
                                  </p:stCondLst>
                                  <p:childTnLst>
                                    <p:set>
                                      <p:cBhvr>
                                        <p:cTn id="127" dur="1" fill="hold">
                                          <p:stCondLst>
                                            <p:cond delay="0"/>
                                          </p:stCondLst>
                                        </p:cTn>
                                        <p:tgtEl>
                                          <p:spTgt spid="22"/>
                                        </p:tgtEl>
                                        <p:attrNameLst>
                                          <p:attrName>style.visibility</p:attrName>
                                        </p:attrNameLst>
                                      </p:cBhvr>
                                      <p:to>
                                        <p:strVal val="visible"/>
                                      </p:to>
                                    </p:set>
                                    <p:animEffect transition="in" filter="fade">
                                      <p:cBhvr>
                                        <p:cTn id="128" dur="500"/>
                                        <p:tgtEl>
                                          <p:spTgt spid="2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
                                            <p:txEl>
                                              <p:pRg st="3" end="3"/>
                                            </p:txEl>
                                          </p:spTgt>
                                        </p:tgtEl>
                                        <p:attrNameLst>
                                          <p:attrName>style.visibility</p:attrName>
                                        </p:attrNameLst>
                                      </p:cBhvr>
                                      <p:to>
                                        <p:strVal val="visible"/>
                                      </p:to>
                                    </p:set>
                                    <p:animEffect transition="in" filter="fade">
                                      <p:cBhvr>
                                        <p:cTn id="131" dur="500"/>
                                        <p:tgtEl>
                                          <p:spTgt spid="2">
                                            <p:txEl>
                                              <p:pRg st="3" end="3"/>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
                                            <p:txEl>
                                              <p:pRg st="4" end="4"/>
                                            </p:txEl>
                                          </p:spTgt>
                                        </p:tgtEl>
                                        <p:attrNameLst>
                                          <p:attrName>style.visibility</p:attrName>
                                        </p:attrNameLst>
                                      </p:cBhvr>
                                      <p:to>
                                        <p:strVal val="visible"/>
                                      </p:to>
                                    </p:set>
                                    <p:animEffect transition="in" filter="fade">
                                      <p:cBhvr>
                                        <p:cTn id="136" dur="500"/>
                                        <p:tgtEl>
                                          <p:spTgt spid="2">
                                            <p:txEl>
                                              <p:pRg st="4" end="4"/>
                                            </p:txEl>
                                          </p:spTgt>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25"/>
                                        </p:tgtEl>
                                        <p:attrNameLst>
                                          <p:attrName>style.visibility</p:attrName>
                                        </p:attrNameLst>
                                      </p:cBhvr>
                                      <p:to>
                                        <p:strVal val="visible"/>
                                      </p:to>
                                    </p:set>
                                    <p:animEffect transition="in" filter="fade">
                                      <p:cBhvr>
                                        <p:cTn id="139" dur="500"/>
                                        <p:tgtEl>
                                          <p:spTgt spid="25"/>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2">
                                            <p:txEl>
                                              <p:pRg st="5" end="5"/>
                                            </p:txEl>
                                          </p:spTgt>
                                        </p:tgtEl>
                                        <p:attrNameLst>
                                          <p:attrName>style.visibility</p:attrName>
                                        </p:attrNameLst>
                                      </p:cBhvr>
                                      <p:to>
                                        <p:strVal val="visible"/>
                                      </p:to>
                                    </p:set>
                                    <p:animEffect transition="in" filter="fade">
                                      <p:cBhvr>
                                        <p:cTn id="144" dur="500"/>
                                        <p:tgtEl>
                                          <p:spTgt spid="2">
                                            <p:txEl>
                                              <p:pRg st="5" end="5"/>
                                            </p:txEl>
                                          </p:spTgt>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2">
                                            <p:txEl>
                                              <p:pRg st="6" end="6"/>
                                            </p:txEl>
                                          </p:spTgt>
                                        </p:tgtEl>
                                        <p:attrNameLst>
                                          <p:attrName>style.visibility</p:attrName>
                                        </p:attrNameLst>
                                      </p:cBhvr>
                                      <p:to>
                                        <p:strVal val="visible"/>
                                      </p:to>
                                    </p:set>
                                    <p:animEffect transition="in" filter="fade">
                                      <p:cBhvr>
                                        <p:cTn id="149" dur="500"/>
                                        <p:tgtEl>
                                          <p:spTgt spid="2">
                                            <p:txEl>
                                              <p:pRg st="6" end="6"/>
                                            </p:txEl>
                                          </p:spTgt>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27"/>
                                        </p:tgtEl>
                                        <p:attrNameLst>
                                          <p:attrName>style.visibility</p:attrName>
                                        </p:attrNameLst>
                                      </p:cBhvr>
                                      <p:to>
                                        <p:strVal val="visible"/>
                                      </p:to>
                                    </p:set>
                                    <p:animEffect transition="in" filter="fade">
                                      <p:cBhvr>
                                        <p:cTn id="152" dur="500"/>
                                        <p:tgtEl>
                                          <p:spTgt spid="27"/>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18"/>
                                        </p:tgtEl>
                                        <p:attrNameLst>
                                          <p:attrName>style.visibility</p:attrName>
                                        </p:attrNameLst>
                                      </p:cBhvr>
                                      <p:to>
                                        <p:strVal val="visible"/>
                                      </p:to>
                                    </p:set>
                                    <p:animEffect transition="in" filter="fade">
                                      <p:cBhvr>
                                        <p:cTn id="157" dur="500"/>
                                        <p:tgtEl>
                                          <p:spTgt spid="18"/>
                                        </p:tgtEl>
                                      </p:cBhvr>
                                    </p:animEffect>
                                  </p:childTnLst>
                                </p:cTn>
                              </p:par>
                              <p:par>
                                <p:cTn id="158" presetID="26" presetClass="emph" presetSubtype="0" repeatCount="2000" fill="hold" grpId="1" nodeType="withEffect">
                                  <p:stCondLst>
                                    <p:cond delay="0"/>
                                  </p:stCondLst>
                                  <p:childTnLst>
                                    <p:animEffect transition="out" filter="fade">
                                      <p:cBhvr>
                                        <p:cTn id="159" dur="500" tmFilter="0, 0; .2, .5; .8, .5; 1, 0"/>
                                        <p:tgtEl>
                                          <p:spTgt spid="18"/>
                                        </p:tgtEl>
                                      </p:cBhvr>
                                    </p:animEffect>
                                    <p:animScale>
                                      <p:cBhvr>
                                        <p:cTn id="160" dur="250" autoRev="1" fill="hold"/>
                                        <p:tgtEl>
                                          <p:spTgt spid="18"/>
                                        </p:tgtEl>
                                      </p:cBhvr>
                                      <p:by x="105000" y="105000"/>
                                    </p:animScale>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2">
                                            <p:txEl>
                                              <p:pRg st="7" end="7"/>
                                            </p:txEl>
                                          </p:spTgt>
                                        </p:tgtEl>
                                        <p:attrNameLst>
                                          <p:attrName>style.visibility</p:attrName>
                                        </p:attrNameLst>
                                      </p:cBhvr>
                                      <p:to>
                                        <p:strVal val="visible"/>
                                      </p:to>
                                    </p:set>
                                    <p:animEffect transition="in" filter="fade">
                                      <p:cBhvr>
                                        <p:cTn id="16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uiExpand="1" animBg="1"/>
      <p:bldP spid="5" grpId="1" animBg="1"/>
      <p:bldP spid="13" grpId="0" uiExpand="1"/>
      <p:bldP spid="13" grpId="1" uiExpand="1"/>
      <p:bldP spid="6" grpId="0" uiExpand="1" animBg="1"/>
      <p:bldP spid="6" grpId="1" animBg="1"/>
      <p:bldP spid="7" grpId="0" uiExpand="1"/>
      <p:bldP spid="7" grpId="1"/>
      <p:bldP spid="9" grpId="0" uiExpand="1"/>
      <p:bldP spid="9" grpId="1" uiExpand="1"/>
      <p:bldP spid="9" grpId="2"/>
      <p:bldP spid="8" grpId="0" uiExpand="1"/>
      <p:bldP spid="8" grpId="1" uiExpand="1"/>
      <p:bldP spid="12" grpId="0" uiExpand="1"/>
      <p:bldP spid="12" grpId="1" uiExpand="1"/>
      <p:bldP spid="12" grpId="2"/>
      <p:bldP spid="15" grpId="0" uiExpand="1"/>
      <p:bldP spid="15" grpId="1" uiExpand="1"/>
      <p:bldP spid="14" grpId="0" uiExpand="1"/>
      <p:bldP spid="14" grpId="1" uiExpand="1"/>
      <p:bldP spid="14" grpId="2"/>
      <p:bldP spid="20" grpId="0"/>
      <p:bldP spid="22" grpId="0" animBg="1"/>
      <p:bldP spid="27" grpId="0" animBg="1"/>
      <p:bldP spid="25" grpId="0" animBg="1"/>
      <p:bldP spid="18" grpId="0" animBg="1"/>
      <p:bldP spid="1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7D254A-12DE-490A-ACFF-48A5B57AB557}"/>
              </a:ext>
            </a:extLst>
          </p:cNvPr>
          <p:cNvSpPr>
            <a:spLocks noGrp="1"/>
          </p:cNvSpPr>
          <p:nvPr>
            <p:ph type="body" sz="quarter" idx="10"/>
          </p:nvPr>
        </p:nvSpPr>
        <p:spPr>
          <a:xfrm>
            <a:off x="269239" y="1189177"/>
            <a:ext cx="11653523" cy="1735860"/>
          </a:xfrm>
        </p:spPr>
        <p:txBody>
          <a:bodyPr/>
          <a:lstStyle/>
          <a:p>
            <a:pPr marL="457200" lvl="0" indent="-457200">
              <a:buFont typeface="+mj-lt"/>
              <a:buAutoNum type="arabicPeriod"/>
            </a:pPr>
            <a:r>
              <a:rPr lang="en-US" sz="2400" dirty="0"/>
              <a:t>The basics of testing Razor components</a:t>
            </a:r>
          </a:p>
          <a:p>
            <a:pPr marL="457200" lvl="0" indent="-457200">
              <a:buFont typeface="+mj-lt"/>
              <a:buAutoNum type="arabicPeriod"/>
            </a:pPr>
            <a:r>
              <a:rPr lang="en-US" sz="2400" dirty="0"/>
              <a:t>Testing styles</a:t>
            </a:r>
          </a:p>
          <a:p>
            <a:pPr marL="457200" lvl="0" indent="-457200">
              <a:buFont typeface="+mj-lt"/>
              <a:buAutoNum type="arabicPeriod"/>
            </a:pPr>
            <a:r>
              <a:rPr lang="en-US" sz="2400" dirty="0"/>
              <a:t>Interacting with the component under test</a:t>
            </a:r>
          </a:p>
          <a:p>
            <a:pPr marL="457200" lvl="0" indent="-457200">
              <a:buFont typeface="+mj-lt"/>
              <a:buAutoNum type="arabicPeriod"/>
            </a:pPr>
            <a:r>
              <a:rPr lang="en-US" sz="2400" dirty="0"/>
              <a:t>Verification strategies</a:t>
            </a:r>
          </a:p>
        </p:txBody>
      </p:sp>
      <p:sp>
        <p:nvSpPr>
          <p:cNvPr id="3" name="Title 2">
            <a:extLst>
              <a:ext uri="{FF2B5EF4-FFF2-40B4-BE49-F238E27FC236}">
                <a16:creationId xmlns:a16="http://schemas.microsoft.com/office/drawing/2014/main" id="{792FC4F3-B8B8-48C1-997C-404A61EAE272}"/>
              </a:ext>
            </a:extLst>
          </p:cNvPr>
          <p:cNvSpPr>
            <a:spLocks noGrp="1"/>
          </p:cNvSpPr>
          <p:nvPr>
            <p:ph type="title"/>
          </p:nvPr>
        </p:nvSpPr>
        <p:spPr/>
        <p:txBody>
          <a:bodyPr/>
          <a:lstStyle/>
          <a:p>
            <a:r>
              <a:rPr lang="en-US" dirty="0"/>
              <a:t>Agenda</a:t>
            </a:r>
            <a:endParaRPr lang="da-DK" dirty="0"/>
          </a:p>
        </p:txBody>
      </p:sp>
      <p:pic>
        <p:nvPicPr>
          <p:cNvPr id="5" name="Picture 4">
            <a:extLst>
              <a:ext uri="{FF2B5EF4-FFF2-40B4-BE49-F238E27FC236}">
                <a16:creationId xmlns:a16="http://schemas.microsoft.com/office/drawing/2014/main" id="{6A6E2D0A-2C66-4F01-8FD7-5E99FFDBA8E8}"/>
              </a:ext>
            </a:extLst>
          </p:cNvPr>
          <p:cNvPicPr>
            <a:picLocks noChangeAspect="1"/>
          </p:cNvPicPr>
          <p:nvPr/>
        </p:nvPicPr>
        <p:blipFill>
          <a:blip r:embed="rId3"/>
          <a:stretch>
            <a:fillRect/>
          </a:stretch>
        </p:blipFill>
        <p:spPr>
          <a:xfrm rot="1160938">
            <a:off x="6615281" y="2302031"/>
            <a:ext cx="8709957" cy="5827893"/>
          </a:xfrm>
          <a:prstGeom prst="rect">
            <a:avLst/>
          </a:prstGeom>
        </p:spPr>
      </p:pic>
    </p:spTree>
    <p:extLst>
      <p:ext uri="{BB962C8B-B14F-4D97-AF65-F5344CB8AC3E}">
        <p14:creationId xmlns:p14="http://schemas.microsoft.com/office/powerpoint/2010/main" val="37596107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74C9F3C-D0D0-477B-8FDF-84B715F0C091}"/>
              </a:ext>
            </a:extLst>
          </p:cNvPr>
          <p:cNvGrpSpPr/>
          <p:nvPr/>
        </p:nvGrpSpPr>
        <p:grpSpPr>
          <a:xfrm>
            <a:off x="0" y="0"/>
            <a:ext cx="12192000" cy="6858000"/>
            <a:chOff x="0" y="0"/>
            <a:chExt cx="12192000" cy="6858000"/>
          </a:xfrm>
        </p:grpSpPr>
        <p:pic>
          <p:nvPicPr>
            <p:cNvPr id="4" name="Picture 3" descr="A picture containing fireworks, rain&#10;&#10;Description automatically generated">
              <a:extLst>
                <a:ext uri="{FF2B5EF4-FFF2-40B4-BE49-F238E27FC236}">
                  <a16:creationId xmlns:a16="http://schemas.microsoft.com/office/drawing/2014/main" id="{FC8272AB-4C94-4359-9D8C-277841D5D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2275" cy="6858000"/>
            </a:xfrm>
            <a:prstGeom prst="rect">
              <a:avLst/>
            </a:prstGeom>
          </p:spPr>
        </p:pic>
        <p:pic>
          <p:nvPicPr>
            <p:cNvPr id="5" name="Picture 4" descr="A picture containing fireworks, rain&#10;&#10;Description automatically generated">
              <a:extLst>
                <a:ext uri="{FF2B5EF4-FFF2-40B4-BE49-F238E27FC236}">
                  <a16:creationId xmlns:a16="http://schemas.microsoft.com/office/drawing/2014/main" id="{26A284E5-679D-4EFA-87B5-727D69238524}"/>
                </a:ext>
              </a:extLst>
            </p:cNvPr>
            <p:cNvPicPr>
              <a:picLocks noChangeAspect="1"/>
            </p:cNvPicPr>
            <p:nvPr/>
          </p:nvPicPr>
          <p:blipFill rotWithShape="1">
            <a:blip r:embed="rId3">
              <a:extLst>
                <a:ext uri="{28A0092B-C50C-407E-A947-70E740481C1C}">
                  <a14:useLocalDpi xmlns:a14="http://schemas.microsoft.com/office/drawing/2010/main" val="0"/>
                </a:ext>
              </a:extLst>
            </a:blip>
            <a:srcRect r="22073"/>
            <a:stretch/>
          </p:blipFill>
          <p:spPr>
            <a:xfrm>
              <a:off x="6852275" y="0"/>
              <a:ext cx="5339725" cy="6858000"/>
            </a:xfrm>
            <a:prstGeom prst="rect">
              <a:avLst/>
            </a:prstGeom>
          </p:spPr>
        </p:pic>
      </p:grpSp>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846659"/>
          </a:xfrm>
        </p:spPr>
        <p:txBody>
          <a:bodyPr/>
          <a:lstStyle/>
          <a:p>
            <a:r>
              <a:rPr lang="en-US" dirty="0"/>
              <a:t>Interaction and verification examples</a:t>
            </a:r>
            <a:endParaRPr lang="en-US" noProof="0" dirty="0"/>
          </a:p>
        </p:txBody>
      </p:sp>
    </p:spTree>
    <p:extLst>
      <p:ext uri="{BB962C8B-B14F-4D97-AF65-F5344CB8AC3E}">
        <p14:creationId xmlns:p14="http://schemas.microsoft.com/office/powerpoint/2010/main" val="14072623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3E4EBB-D274-4ADA-87A8-5775B6FF8205}"/>
              </a:ext>
            </a:extLst>
          </p:cNvPr>
          <p:cNvSpPr>
            <a:spLocks noChangeArrowheads="1"/>
          </p:cNvSpPr>
          <p:nvPr/>
        </p:nvSpPr>
        <p:spPr bwMode="auto">
          <a:xfrm>
            <a:off x="0" y="0"/>
            <a:ext cx="12192000" cy="12157174"/>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B3"/>
                </a:solidFill>
                <a:effectLst/>
                <a:latin typeface="Hasklig" panose="020B0509030403020204" pitchFamily="49" charset="0"/>
              </a:rPr>
              <a:t>@inherits</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4EC9B0"/>
                </a:solidFill>
                <a:effectLst/>
                <a:latin typeface="Hasklig" panose="020B0509030403020204" pitchFamily="49" charset="0"/>
              </a:rPr>
              <a:t>TestComponentBase</a:t>
            </a:r>
            <a:endParaRPr kumimoji="0" lang="en-US" altLang="en-US" sz="1600" b="0" i="0" u="none" strike="noStrike" cap="none" normalizeH="0" baseline="0" dirty="0">
              <a:ln>
                <a:noFill/>
              </a:ln>
              <a:solidFill>
                <a:srgbClr val="4EC9B0"/>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4EC9B0"/>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Fixture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Setup</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Setup</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Test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Test1</a:t>
            </a:r>
            <a:r>
              <a:rPr kumimoji="0" lang="en-US" altLang="en-US" sz="1600" b="0" i="0" u="none" strike="noStrike" cap="none" normalizeH="0" baseline="0" dirty="0">
                <a:ln>
                  <a:noFill/>
                </a:ln>
                <a:solidFill>
                  <a:srgbClr val="C8C8C8"/>
                </a:solidFill>
                <a:effectLst/>
                <a:latin typeface="Hasklig"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Description</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"Alert renders correctly when all input is provided"</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ComponentUnderTest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CascadingValue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Value</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localizer</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Header</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"alert-heading"</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008080"/>
                </a:solidFill>
                <a:effectLst/>
                <a:latin typeface="Hasklig" panose="020B0509030403020204" pitchFamily="49" charset="0"/>
              </a:rPr>
              <a:t>OnDismissing</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1" i="0" u="none" strike="noStrike" cap="none" normalizeH="0" baseline="0" dirty="0" err="1">
                <a:ln>
                  <a:noFill/>
                </a:ln>
                <a:solidFill>
                  <a:srgbClr val="9CDCFE"/>
                </a:solidFill>
                <a:effectLst/>
                <a:latin typeface="Hasklig" panose="020B0509030403020204" pitchFamily="49" charset="0"/>
              </a:rPr>
              <a:t>args</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 }</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008080"/>
                </a:solidFill>
                <a:effectLst/>
                <a:latin typeface="Hasklig" panose="020B0509030403020204" pitchFamily="49" charset="0"/>
              </a:rPr>
              <a:t>OnDismissed</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1" i="0" u="none" strike="noStrike" cap="none" normalizeH="0" baseline="0" dirty="0">
                <a:ln>
                  <a:noFill/>
                </a:ln>
                <a:solidFill>
                  <a:srgbClr val="9CDCFE"/>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 }</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Paragraph</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008080"/>
                </a:solidFill>
                <a:effectLst/>
                <a:latin typeface="Hasklig" panose="020B0509030403020204" pitchFamily="49" charset="0"/>
              </a:rPr>
              <a:t>IsLast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569CD6"/>
                </a:solidFill>
                <a:effectLst/>
                <a:latin typeface="Hasklig" panose="020B0509030403020204" pitchFamily="49" charset="0"/>
              </a:rPr>
              <a:t>true</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.NET Conf: Focus on Blazor is a free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Paragraph</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Alert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CascadingValue</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ComponentUnderTest</a:t>
            </a:r>
            <a:r>
              <a:rPr kumimoji="0" lang="en-US" altLang="en-US" sz="1600" b="0" i="0" u="none" strike="noStrike" cap="none" normalizeH="0" baseline="0" dirty="0">
                <a:ln>
                  <a:noFill/>
                </a:ln>
                <a:solidFill>
                  <a:srgbClr val="808080"/>
                </a:solidFill>
                <a:effectLst/>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&lt;</a:t>
            </a:r>
            <a:r>
              <a:rPr lang="en-US" altLang="en-US" sz="1600" b="1" dirty="0">
                <a:solidFill>
                  <a:srgbClr val="008080"/>
                </a:solidFill>
                <a:latin typeface="Hasklig" panose="020B0509030403020204" pitchFamily="49" charset="0"/>
              </a:rPr>
              <a:t>Fragment</a:t>
            </a:r>
            <a:r>
              <a:rPr lang="en-US" altLang="en-US" sz="1600" dirty="0">
                <a:solidFill>
                  <a:srgbClr val="808080"/>
                </a:solidFill>
                <a:latin typeface="Hasklig" panose="020B0509030403020204" pitchFamily="49" charset="0"/>
              </a:rPr>
              <a:t>&gt;</a:t>
            </a:r>
            <a:r>
              <a:rPr lang="en-US" altLang="en-US" sz="1600" dirty="0">
                <a:solidFill>
                  <a:srgbClr val="DCDCDC"/>
                </a:solidFill>
                <a:latin typeface="Hasklig" panose="020B0509030403020204" pitchFamily="49" charset="0"/>
              </a:rPr>
              <a:t> </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div</a:t>
            </a:r>
            <a:r>
              <a:rPr lang="en-US" altLang="en-US" sz="1600" dirty="0">
                <a:solidFill>
                  <a:srgbClr val="DCDCDC"/>
                </a:solidFill>
                <a:latin typeface="Hasklig" panose="020B0509030403020204" pitchFamily="49" charset="0"/>
              </a:rPr>
              <a:t> </a:t>
            </a:r>
            <a:r>
              <a:rPr lang="en-US" altLang="en-US" sz="1600" dirty="0">
                <a:solidFill>
                  <a:srgbClr val="9CDCFE"/>
                </a:solidFill>
                <a:latin typeface="Hasklig" panose="020B0509030403020204" pitchFamily="49" charset="0"/>
              </a:rPr>
              <a:t>role</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"alert" </a:t>
            </a:r>
            <a:r>
              <a:rPr lang="en-US" altLang="en-US" sz="1600" dirty="0">
                <a:solidFill>
                  <a:srgbClr val="9CDCFE"/>
                </a:solidFill>
                <a:latin typeface="Hasklig" panose="020B0509030403020204" pitchFamily="49" charset="0"/>
              </a:rPr>
              <a:t>class</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"alert alert-info alert-dismissible fade show"</a:t>
            </a:r>
            <a:r>
              <a:rPr lang="en-US" altLang="en-US" sz="1600" dirty="0">
                <a:solidFill>
                  <a:srgbClr val="808080"/>
                </a:solidFill>
                <a:latin typeface="Hasklig" panose="020B0509030403020204" pitchFamily="49" charset="0"/>
              </a:rPr>
              <a:t>&gt;</a:t>
            </a:r>
            <a:r>
              <a:rPr lang="en-US" altLang="en-US" sz="1600" dirty="0">
                <a:solidFill>
                  <a:srgbClr val="DCDCDC"/>
                </a:solidFill>
                <a:latin typeface="Hasklig" panose="020B0509030403020204" pitchFamily="49" charset="0"/>
              </a:rPr>
              <a:t> </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h4</a:t>
            </a:r>
            <a:r>
              <a:rPr lang="en-US" altLang="en-US" sz="1600" dirty="0">
                <a:solidFill>
                  <a:srgbClr val="DCDCDC"/>
                </a:solidFill>
                <a:latin typeface="Hasklig" panose="020B0509030403020204" pitchFamily="49" charset="0"/>
              </a:rPr>
              <a:t> </a:t>
            </a:r>
            <a:r>
              <a:rPr lang="en-US" altLang="en-US" sz="1600" dirty="0">
                <a:solidFill>
                  <a:srgbClr val="9CDCFE"/>
                </a:solidFill>
                <a:latin typeface="Hasklig" panose="020B0509030403020204" pitchFamily="49" charset="0"/>
              </a:rPr>
              <a:t>class</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"alert-heading"</a:t>
            </a:r>
            <a:r>
              <a:rPr lang="en-US" altLang="en-US" sz="1600" dirty="0">
                <a:solidFill>
                  <a:srgbClr val="808080"/>
                </a:solidFill>
                <a:latin typeface="Hasklig" panose="020B0509030403020204" pitchFamily="49" charset="0"/>
              </a:rPr>
              <a:t>&gt;</a:t>
            </a:r>
            <a:r>
              <a:rPr lang="en-US" altLang="en-US" sz="1600" b="1" dirty="0">
                <a:solidFill>
                  <a:srgbClr val="FFFFB3"/>
                </a:solidFill>
                <a:latin typeface="Hasklig" panose="020B0509030403020204" pitchFamily="49" charset="0"/>
              </a:rPr>
              <a:t>@</a:t>
            </a:r>
            <a:r>
              <a:rPr lang="en-US" altLang="en-US" sz="1600" dirty="0">
                <a:solidFill>
                  <a:srgbClr val="DCDCDC"/>
                </a:solidFill>
                <a:latin typeface="Hasklig" panose="020B0509030403020204" pitchFamily="49" charset="0"/>
              </a:rPr>
              <a:t>localizer[</a:t>
            </a:r>
            <a:r>
              <a:rPr lang="en-US" altLang="en-US" sz="1600" dirty="0">
                <a:solidFill>
                  <a:srgbClr val="D69D85"/>
                </a:solidFill>
                <a:latin typeface="Hasklig" panose="020B0509030403020204" pitchFamily="49" charset="0"/>
              </a:rPr>
              <a:t>"alert-heading"</a:t>
            </a:r>
            <a:r>
              <a:rPr lang="en-US" altLang="en-US" sz="1600" dirty="0">
                <a:solidFill>
                  <a:srgbClr val="DCDCDC"/>
                </a:solidFill>
                <a:latin typeface="Hasklig" panose="020B0509030403020204" pitchFamily="49" charset="0"/>
              </a:rPr>
              <a:t>]</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h4</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a:t>
            </a: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div</a:t>
            </a:r>
            <a:r>
              <a:rPr lang="en-US" altLang="en-US" sz="1600" dirty="0">
                <a:solidFill>
                  <a:srgbClr val="DCDCDC"/>
                </a:solidFill>
                <a:latin typeface="Hasklig" panose="020B0509030403020204" pitchFamily="49" charset="0"/>
              </a:rPr>
              <a:t> </a:t>
            </a:r>
            <a:r>
              <a:rPr lang="en-US" altLang="en-US" sz="1600" dirty="0">
                <a:solidFill>
                  <a:srgbClr val="9CDCFE"/>
                </a:solidFill>
                <a:latin typeface="Hasklig" panose="020B0509030403020204" pitchFamily="49" charset="0"/>
              </a:rPr>
              <a:t>class</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"alert-content"</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a:t>
            </a: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b="1" dirty="0">
                <a:solidFill>
                  <a:srgbClr val="008080"/>
                </a:solidFill>
                <a:latin typeface="Hasklig" panose="020B0509030403020204" pitchFamily="49" charset="0"/>
              </a:rPr>
              <a:t>Paragraph</a:t>
            </a:r>
            <a:r>
              <a:rPr lang="en-US" altLang="en-US" sz="1600" dirty="0">
                <a:solidFill>
                  <a:srgbClr val="DCDCDC"/>
                </a:solidFill>
                <a:latin typeface="Hasklig" panose="020B0509030403020204" pitchFamily="49" charset="0"/>
              </a:rPr>
              <a:t> </a:t>
            </a:r>
            <a:r>
              <a:rPr lang="en-US" altLang="en-US" sz="1600" b="1" dirty="0" err="1">
                <a:solidFill>
                  <a:srgbClr val="008080"/>
                </a:solidFill>
                <a:latin typeface="Hasklig" panose="020B0509030403020204" pitchFamily="49" charset="0"/>
              </a:rPr>
              <a:t>IsLast</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a:t>
            </a:r>
            <a:r>
              <a:rPr lang="en-US" altLang="en-US" sz="1600" dirty="0">
                <a:solidFill>
                  <a:srgbClr val="569CD6"/>
                </a:solidFill>
                <a:latin typeface="Hasklig" panose="020B0509030403020204" pitchFamily="49" charset="0"/>
              </a:rPr>
              <a:t>true</a:t>
            </a:r>
            <a:r>
              <a:rPr lang="en-US" altLang="en-US" sz="1600" dirty="0">
                <a:solidFill>
                  <a:srgbClr val="C8C8C8"/>
                </a:solidFill>
                <a:latin typeface="Hasklig" panose="020B0509030403020204" pitchFamily="49" charset="0"/>
              </a:rPr>
              <a:t>"</a:t>
            </a:r>
            <a:r>
              <a:rPr lang="en-US" altLang="en-US" sz="1600" dirty="0">
                <a:solidFill>
                  <a:srgbClr val="808080"/>
                </a:solidFill>
                <a:latin typeface="Hasklig" panose="020B0509030403020204" pitchFamily="49" charset="0"/>
              </a:rPr>
              <a:t>&gt;</a:t>
            </a:r>
            <a:r>
              <a:rPr lang="en-US" altLang="en-US" sz="1600" dirty="0">
                <a:solidFill>
                  <a:srgbClr val="DCDCDC"/>
                </a:solidFill>
                <a:latin typeface="Hasklig" panose="020B0509030403020204" pitchFamily="49" charset="0"/>
              </a:rPr>
              <a:t> </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.NET Conf: Focus on Blazor is a free ...</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b="1" dirty="0">
                <a:solidFill>
                  <a:srgbClr val="008080"/>
                </a:solidFill>
                <a:latin typeface="Hasklig" panose="020B0509030403020204" pitchFamily="49" charset="0"/>
              </a:rPr>
              <a:t>Paragraph</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a:t>
            </a: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div</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button</a:t>
            </a:r>
            <a:r>
              <a:rPr lang="en-US" altLang="en-US" sz="1600" dirty="0">
                <a:solidFill>
                  <a:srgbClr val="DCDCDC"/>
                </a:solidFill>
                <a:latin typeface="Hasklig" panose="020B0509030403020204" pitchFamily="49" charset="0"/>
              </a:rPr>
              <a:t> </a:t>
            </a:r>
            <a:r>
              <a:rPr lang="en-US" altLang="en-US" sz="1600" dirty="0">
                <a:solidFill>
                  <a:srgbClr val="9CDCFE"/>
                </a:solidFill>
                <a:latin typeface="Hasklig" panose="020B0509030403020204" pitchFamily="49" charset="0"/>
              </a:rPr>
              <a:t>type</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"button" </a:t>
            </a:r>
            <a:r>
              <a:rPr lang="en-US" altLang="en-US" sz="1600" dirty="0">
                <a:solidFill>
                  <a:srgbClr val="9CDCFE"/>
                </a:solidFill>
                <a:latin typeface="Hasklig" panose="020B0509030403020204" pitchFamily="49" charset="0"/>
              </a:rPr>
              <a:t>class</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"close" </a:t>
            </a:r>
            <a:r>
              <a:rPr lang="en-US" altLang="en-US" sz="1600" dirty="0">
                <a:solidFill>
                  <a:srgbClr val="9CDCFE"/>
                </a:solidFill>
                <a:latin typeface="Hasklig" panose="020B0509030403020204" pitchFamily="49" charset="0"/>
              </a:rPr>
              <a:t>aria-label</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"Close"</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a:t>
            </a: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span</a:t>
            </a:r>
            <a:r>
              <a:rPr lang="en-US" altLang="en-US" sz="1600" dirty="0">
                <a:solidFill>
                  <a:srgbClr val="DCDCDC"/>
                </a:solidFill>
                <a:latin typeface="Hasklig" panose="020B0509030403020204" pitchFamily="49" charset="0"/>
              </a:rPr>
              <a:t> </a:t>
            </a:r>
            <a:r>
              <a:rPr lang="en-US" altLang="en-US" sz="1600" dirty="0">
                <a:solidFill>
                  <a:srgbClr val="9CDCFE"/>
                </a:solidFill>
                <a:latin typeface="Hasklig" panose="020B0509030403020204" pitchFamily="49" charset="0"/>
              </a:rPr>
              <a:t>aria-hidden</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"true"</a:t>
            </a:r>
            <a:r>
              <a:rPr lang="en-US" altLang="en-US" sz="1600" dirty="0">
                <a:solidFill>
                  <a:srgbClr val="808080"/>
                </a:solidFill>
                <a:latin typeface="Hasklig" panose="020B0509030403020204" pitchFamily="49" charset="0"/>
              </a:rPr>
              <a:t>&gt;</a:t>
            </a:r>
            <a:r>
              <a:rPr lang="en-US" altLang="en-US" sz="1600" dirty="0">
                <a:solidFill>
                  <a:srgbClr val="00A0A0"/>
                </a:solidFill>
                <a:latin typeface="Hasklig" panose="020B0509030403020204" pitchFamily="49" charset="0"/>
              </a:rPr>
              <a:t>&amp;times;</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span</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a:t>
            </a: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button</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a:t>
            </a: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div</a:t>
            </a:r>
            <a:r>
              <a:rPr lang="en-US" altLang="en-US" sz="1600" dirty="0">
                <a:solidFill>
                  <a:srgbClr val="808080"/>
                </a:solidFill>
                <a:latin typeface="Hasklig" panose="020B0509030403020204" pitchFamily="49" charset="0"/>
              </a:rPr>
              <a:t>&gt;</a:t>
            </a:r>
            <a:endParaRPr lang="en-US" altLang="en-US" sz="1600" dirty="0">
              <a:solidFill>
                <a:srgbClr val="DCDCDC"/>
              </a:solidFill>
              <a:latin typeface="Hasklig" panose="020B0509030403020204" pitchFamily="49" charset="0"/>
            </a:endParaRP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b="1" dirty="0">
                <a:solidFill>
                  <a:srgbClr val="008080"/>
                </a:solidFill>
                <a:latin typeface="Hasklig" panose="020B0509030403020204" pitchFamily="49" charset="0"/>
              </a:rPr>
              <a:t>Fragment</a:t>
            </a:r>
            <a:r>
              <a:rPr lang="en-US" altLang="en-US" sz="1600" dirty="0">
                <a:solidFill>
                  <a:srgbClr val="808080"/>
                </a:solidFill>
                <a:latin typeface="Hasklig" panose="020B0509030403020204" pitchFamily="49" charset="0"/>
              </a:rPr>
              <a:t>&gt;</a:t>
            </a: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Fixture</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B3"/>
                </a:solidFill>
                <a:effectLst/>
                <a:latin typeface="Hasklig" panose="020B0509030403020204" pitchFamily="49" charset="0"/>
              </a:rPr>
              <a:t>@code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FFFFB3"/>
                </a:solidFill>
                <a:effectLst/>
                <a:latin typeface="Hasklig"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DCDCDC"/>
                </a:solidFill>
                <a:effectLst/>
                <a:latin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new</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rPr>
              <a:t>() { </a:t>
            </a:r>
            <a:r>
              <a:rPr kumimoji="0" lang="en-US" altLang="en-US" sz="1600" b="0" i="0" u="none" strike="noStrike" cap="none" normalizeH="0" baseline="0" dirty="0" err="1">
                <a:ln>
                  <a:noFill/>
                </a:ln>
                <a:solidFill>
                  <a:srgbClr val="DCDCDC"/>
                </a:solidFill>
                <a:effectLst/>
                <a:latin typeface="Hasklig" panose="020B0509030403020204" pitchFamily="49" charset="0"/>
              </a:rPr>
              <a:t>CultureCode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rPr>
              <a:t>"Yoda"</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void</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DCDCAA"/>
                </a:solidFill>
                <a:effectLst/>
                <a:latin typeface="Hasklig" panose="020B0509030403020204" pitchFamily="49" charset="0"/>
              </a:rPr>
              <a:t>Setup</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DCDCDC"/>
                </a:solidFill>
                <a:effectLst/>
                <a:latin typeface="Hasklig" panose="020B0509030403020204" pitchFamily="49" charset="0"/>
              </a:rPr>
              <a:t>Services</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rPr>
              <a:t>AddMockJsRuntime</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DCDCDC"/>
                </a:solidFill>
                <a:effectLst/>
                <a:latin typeface="Hasklig" panose="020B0509030403020204" pitchFamily="49" charset="0"/>
              </a:rPr>
              <a:t>localizer</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0" i="0" u="none" strike="noStrike" cap="none" normalizeH="0" baseline="0" dirty="0" err="1">
                <a:ln>
                  <a:noFill/>
                </a:ln>
                <a:solidFill>
                  <a:srgbClr val="DCDCDC"/>
                </a:solidFill>
                <a:effectLst/>
                <a:latin typeface="Hasklig" panose="020B0509030403020204" pitchFamily="49" charset="0"/>
              </a:rPr>
              <a:t>Add</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D69D85"/>
                </a:solidFill>
                <a:effectLst/>
                <a:latin typeface="Hasklig" panose="020B0509030403020204" pitchFamily="49" charset="0"/>
              </a:rPr>
              <a:t>"alert-heading"</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rPr>
              <a:t>"Time to focus on Blazor it is."</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void</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DCDCAA"/>
                </a:solidFill>
                <a:effectLst/>
                <a:latin typeface="Hasklig" panose="020B0509030403020204" pitchFamily="49" charset="0"/>
              </a:rPr>
              <a:t>Test1</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7A64A"/>
                </a:solidFill>
                <a:effectLst/>
                <a:latin typeface="Hasklig" panose="020B0509030403020204" pitchFamily="49" charset="0"/>
              </a:rPr>
              <a:t>// Arrange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B8D7A3"/>
                </a:solidFill>
                <a:effectLst/>
                <a:latin typeface="Hasklig" panose="020B0509030403020204" pitchFamily="49" charset="0"/>
              </a:rPr>
              <a:t>IRenderedFragment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rPr>
              <a:t>cut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DCDCAA"/>
                </a:solidFill>
                <a:effectLst/>
                <a:latin typeface="Hasklig" panose="020B0509030403020204" pitchFamily="49" charset="0"/>
              </a:rPr>
              <a:t>GetComponentUnderTest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B8D7A3"/>
                </a:solidFill>
                <a:effectLst/>
                <a:latin typeface="Hasklig" panose="020B0509030403020204" pitchFamily="49" charset="0"/>
              </a:rPr>
              <a:t>IRenderedComponent</a:t>
            </a:r>
            <a:r>
              <a:rPr kumimoji="0" lang="en-US" altLang="en-US" sz="1600" b="0" i="0" u="none" strike="noStrike" cap="none" normalizeH="0" baseline="0" dirty="0">
                <a:ln>
                  <a:noFill/>
                </a:ln>
                <a:solidFill>
                  <a:srgbClr val="DCDCDC"/>
                </a:solidFill>
                <a:effectLst/>
                <a:latin typeface="Hasklig" panose="020B0509030403020204" pitchFamily="49" charset="0"/>
              </a:rPr>
              <a:t>&lt;</a:t>
            </a:r>
            <a:r>
              <a:rPr kumimoji="0" lang="en-US" altLang="en-US" sz="1600" b="0" i="0" u="none" strike="noStrike" cap="none" normalizeH="0" baseline="0" dirty="0">
                <a:ln>
                  <a:noFill/>
                </a:ln>
                <a:solidFill>
                  <a:srgbClr val="4EC9B0"/>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&gt; </a:t>
            </a:r>
            <a:r>
              <a:rPr kumimoji="0" lang="en-US" altLang="en-US" sz="1600" b="1" i="0" u="none" strike="noStrike" cap="none" normalizeH="0" baseline="0" dirty="0">
                <a:ln>
                  <a:noFill/>
                </a:ln>
                <a:solidFill>
                  <a:srgbClr val="9CDCFE"/>
                </a:solidFill>
                <a:effectLst/>
                <a:latin typeface="Hasklig" panose="020B0509030403020204" pitchFamily="49" charset="0"/>
              </a:rPr>
              <a:t>cut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DCDCAA"/>
                </a:solidFill>
                <a:effectLst/>
                <a:latin typeface="Hasklig" panose="020B0509030403020204" pitchFamily="49" charset="0"/>
              </a:rPr>
              <a:t>GetComponentUnderTest</a:t>
            </a:r>
            <a:r>
              <a:rPr kumimoji="0" lang="en-US" altLang="en-US" sz="1600" b="0" i="0" u="none" strike="noStrike" cap="none" normalizeH="0" baseline="0" dirty="0">
                <a:ln>
                  <a:noFill/>
                </a:ln>
                <a:solidFill>
                  <a:srgbClr val="DCDCDC"/>
                </a:solidFill>
                <a:effectLst/>
                <a:latin typeface="Hasklig" panose="020B0509030403020204" pitchFamily="49" charset="0"/>
              </a:rPr>
              <a:t>&lt;</a:t>
            </a:r>
            <a:r>
              <a:rPr kumimoji="0" lang="en-US" altLang="en-US" sz="1600" b="0" i="0" u="none" strike="noStrike" cap="none" normalizeH="0" baseline="0" dirty="0">
                <a:ln>
                  <a:noFill/>
                </a:ln>
                <a:solidFill>
                  <a:srgbClr val="4EC9B0"/>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57A64A"/>
                </a:solidFill>
                <a:latin typeface="Hasklig" panose="020B0509030403020204" pitchFamily="49" charset="0"/>
              </a:rPr>
              <a:t>// Act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57A64A"/>
                </a:solidFill>
                <a:latin typeface="Hasklig" panose="020B0509030403020204" pitchFamily="49" charset="0"/>
              </a:rPr>
              <a:t>// Assert</a:t>
            </a: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B3"/>
                </a:solidFill>
                <a:effectLst/>
                <a:latin typeface="Hasklig" panose="020B0509030403020204" pitchFamily="49"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1526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
                                  </p:iterate>
                                  <p:childTnLst>
                                    <p:set>
                                      <p:cBhvr>
                                        <p:cTn id="6" dur="1" fill="hold">
                                          <p:stCondLst>
                                            <p:cond delay="0"/>
                                          </p:stCondLst>
                                        </p:cTn>
                                        <p:tgtEl>
                                          <p:spTgt spid="2">
                                            <p:txEl>
                                              <p:pRg st="13" end="13"/>
                                            </p:txEl>
                                          </p:spTgt>
                                        </p:tgtEl>
                                        <p:attrNameLst>
                                          <p:attrName>style.visibility</p:attrName>
                                        </p:attrNameLst>
                                      </p:cBhvr>
                                      <p:to>
                                        <p:strVal val="visible"/>
                                      </p:to>
                                    </p:set>
                                  </p:childTnLst>
                                </p:cTn>
                              </p:par>
                            </p:childTnLst>
                          </p:cTn>
                        </p:par>
                        <p:par>
                          <p:cTn id="7" fill="hold">
                            <p:stCondLst>
                              <p:cond delay="91"/>
                            </p:stCondLst>
                            <p:childTnLst>
                              <p:par>
                                <p:cTn id="8" presetID="1" presetClass="entr" presetSubtype="0" fill="hold" nodeType="afterEffect">
                                  <p:stCondLst>
                                    <p:cond delay="0"/>
                                  </p:stCondLst>
                                  <p:iterate type="lt">
                                    <p:tmAbs val="10"/>
                                  </p:iterate>
                                  <p:childTnLst>
                                    <p:set>
                                      <p:cBhvr>
                                        <p:cTn id="9" dur="1" fill="hold">
                                          <p:stCondLst>
                                            <p:cond delay="0"/>
                                          </p:stCondLst>
                                        </p:cTn>
                                        <p:tgtEl>
                                          <p:spTgt spid="2">
                                            <p:txEl>
                                              <p:pRg st="14" end="14"/>
                                            </p:txEl>
                                          </p:spTgt>
                                        </p:tgtEl>
                                        <p:attrNameLst>
                                          <p:attrName>style.visibility</p:attrName>
                                        </p:attrNameLst>
                                      </p:cBhvr>
                                      <p:to>
                                        <p:strVal val="visible"/>
                                      </p:to>
                                    </p:set>
                                  </p:childTnLst>
                                </p:cTn>
                              </p:par>
                            </p:childTnLst>
                          </p:cTn>
                        </p:par>
                        <p:par>
                          <p:cTn id="10" fill="hold">
                            <p:stCondLst>
                              <p:cond delay="732"/>
                            </p:stCondLst>
                            <p:childTnLst>
                              <p:par>
                                <p:cTn id="11" presetID="1" presetClass="entr" presetSubtype="0" fill="hold" nodeType="afterEffect">
                                  <p:stCondLst>
                                    <p:cond delay="0"/>
                                  </p:stCondLst>
                                  <p:iterate type="lt">
                                    <p:tmAbs val="10"/>
                                  </p:iterate>
                                  <p:childTnLst>
                                    <p:set>
                                      <p:cBhvr>
                                        <p:cTn id="12" dur="1" fill="hold">
                                          <p:stCondLst>
                                            <p:cond delay="0"/>
                                          </p:stCondLst>
                                        </p:cTn>
                                        <p:tgtEl>
                                          <p:spTgt spid="2">
                                            <p:txEl>
                                              <p:pRg st="15" end="15"/>
                                            </p:txEl>
                                          </p:spTgt>
                                        </p:tgtEl>
                                        <p:attrNameLst>
                                          <p:attrName>style.visibility</p:attrName>
                                        </p:attrNameLst>
                                      </p:cBhvr>
                                      <p:to>
                                        <p:strVal val="visible"/>
                                      </p:to>
                                    </p:set>
                                  </p:childTnLst>
                                </p:cTn>
                              </p:par>
                            </p:childTnLst>
                          </p:cTn>
                        </p:par>
                        <p:par>
                          <p:cTn id="13" fill="hold">
                            <p:stCondLst>
                              <p:cond delay="1293"/>
                            </p:stCondLst>
                            <p:childTnLst>
                              <p:par>
                                <p:cTn id="14" presetID="1" presetClass="entr" presetSubtype="0" fill="hold" nodeType="afterEffect">
                                  <p:stCondLst>
                                    <p:cond delay="0"/>
                                  </p:stCondLst>
                                  <p:iterate type="lt">
                                    <p:tmAbs val="10"/>
                                  </p:iterate>
                                  <p:childTnLst>
                                    <p:set>
                                      <p:cBhvr>
                                        <p:cTn id="15" dur="1" fill="hold">
                                          <p:stCondLst>
                                            <p:cond delay="0"/>
                                          </p:stCondLst>
                                        </p:cTn>
                                        <p:tgtEl>
                                          <p:spTgt spid="2">
                                            <p:txEl>
                                              <p:pRg st="16" end="16"/>
                                            </p:txEl>
                                          </p:spTgt>
                                        </p:tgtEl>
                                        <p:attrNameLst>
                                          <p:attrName>style.visibility</p:attrName>
                                        </p:attrNameLst>
                                      </p:cBhvr>
                                      <p:to>
                                        <p:strVal val="visible"/>
                                      </p:to>
                                    </p:set>
                                  </p:childTnLst>
                                </p:cTn>
                              </p:par>
                            </p:childTnLst>
                          </p:cTn>
                        </p:par>
                        <p:par>
                          <p:cTn id="16" fill="hold">
                            <p:stCondLst>
                              <p:cond delay="1544"/>
                            </p:stCondLst>
                            <p:childTnLst>
                              <p:par>
                                <p:cTn id="17" presetID="1" presetClass="entr" presetSubtype="0" fill="hold" nodeType="afterEffect">
                                  <p:stCondLst>
                                    <p:cond delay="0"/>
                                  </p:stCondLst>
                                  <p:iterate type="lt">
                                    <p:tmAbs val="10"/>
                                  </p:iterate>
                                  <p:childTnLst>
                                    <p:set>
                                      <p:cBhvr>
                                        <p:cTn id="18" dur="1" fill="hold">
                                          <p:stCondLst>
                                            <p:cond delay="0"/>
                                          </p:stCondLst>
                                        </p:cTn>
                                        <p:tgtEl>
                                          <p:spTgt spid="2">
                                            <p:txEl>
                                              <p:pRg st="17" end="17"/>
                                            </p:txEl>
                                          </p:spTgt>
                                        </p:tgtEl>
                                        <p:attrNameLst>
                                          <p:attrName>style.visibility</p:attrName>
                                        </p:attrNameLst>
                                      </p:cBhvr>
                                      <p:to>
                                        <p:strVal val="visible"/>
                                      </p:to>
                                    </p:set>
                                  </p:childTnLst>
                                </p:cTn>
                              </p:par>
                            </p:childTnLst>
                          </p:cTn>
                        </p:par>
                        <p:par>
                          <p:cTn id="19" fill="hold">
                            <p:stCondLst>
                              <p:cond delay="1775"/>
                            </p:stCondLst>
                            <p:childTnLst>
                              <p:par>
                                <p:cTn id="20" presetID="1" presetClass="entr" presetSubtype="0" fill="hold" nodeType="afterEffect">
                                  <p:stCondLst>
                                    <p:cond delay="0"/>
                                  </p:stCondLst>
                                  <p:iterate type="lt">
                                    <p:tmAbs val="10"/>
                                  </p:iterate>
                                  <p:childTnLst>
                                    <p:set>
                                      <p:cBhvr>
                                        <p:cTn id="21" dur="1" fill="hold">
                                          <p:stCondLst>
                                            <p:cond delay="0"/>
                                          </p:stCondLst>
                                        </p:cTn>
                                        <p:tgtEl>
                                          <p:spTgt spid="2">
                                            <p:txEl>
                                              <p:pRg st="18" end="18"/>
                                            </p:txEl>
                                          </p:spTgt>
                                        </p:tgtEl>
                                        <p:attrNameLst>
                                          <p:attrName>style.visibility</p:attrName>
                                        </p:attrNameLst>
                                      </p:cBhvr>
                                      <p:to>
                                        <p:strVal val="visible"/>
                                      </p:to>
                                    </p:set>
                                  </p:childTnLst>
                                </p:cTn>
                              </p:par>
                            </p:childTnLst>
                          </p:cTn>
                        </p:par>
                        <p:par>
                          <p:cTn id="22" fill="hold">
                            <p:stCondLst>
                              <p:cond delay="2086"/>
                            </p:stCondLst>
                            <p:childTnLst>
                              <p:par>
                                <p:cTn id="23" presetID="1" presetClass="entr" presetSubtype="0" fill="hold" nodeType="afterEffect">
                                  <p:stCondLst>
                                    <p:cond delay="0"/>
                                  </p:stCondLst>
                                  <p:iterate type="lt">
                                    <p:tmAbs val="10"/>
                                  </p:iterate>
                                  <p:childTnLst>
                                    <p:set>
                                      <p:cBhvr>
                                        <p:cTn id="24" dur="1" fill="hold">
                                          <p:stCondLst>
                                            <p:cond delay="0"/>
                                          </p:stCondLst>
                                        </p:cTn>
                                        <p:tgtEl>
                                          <p:spTgt spid="2">
                                            <p:txEl>
                                              <p:pRg st="19" end="19"/>
                                            </p:txEl>
                                          </p:spTgt>
                                        </p:tgtEl>
                                        <p:attrNameLst>
                                          <p:attrName>style.visibility</p:attrName>
                                        </p:attrNameLst>
                                      </p:cBhvr>
                                      <p:to>
                                        <p:strVal val="visible"/>
                                      </p:to>
                                    </p:set>
                                  </p:childTnLst>
                                </p:cTn>
                              </p:par>
                            </p:childTnLst>
                          </p:cTn>
                        </p:par>
                        <p:par>
                          <p:cTn id="25" fill="hold">
                            <p:stCondLst>
                              <p:cond delay="2197"/>
                            </p:stCondLst>
                            <p:childTnLst>
                              <p:par>
                                <p:cTn id="26" presetID="1" presetClass="entr" presetSubtype="0" fill="hold" nodeType="afterEffect">
                                  <p:stCondLst>
                                    <p:cond delay="0"/>
                                  </p:stCondLst>
                                  <p:iterate type="lt">
                                    <p:tmAbs val="10"/>
                                  </p:iterate>
                                  <p:childTnLst>
                                    <p:set>
                                      <p:cBhvr>
                                        <p:cTn id="27" dur="1" fill="hold">
                                          <p:stCondLst>
                                            <p:cond delay="0"/>
                                          </p:stCondLst>
                                        </p:cTn>
                                        <p:tgtEl>
                                          <p:spTgt spid="2">
                                            <p:txEl>
                                              <p:pRg st="20" end="20"/>
                                            </p:txEl>
                                          </p:spTgt>
                                        </p:tgtEl>
                                        <p:attrNameLst>
                                          <p:attrName>style.visibility</p:attrName>
                                        </p:attrNameLst>
                                      </p:cBhvr>
                                      <p:to>
                                        <p:strVal val="visible"/>
                                      </p:to>
                                    </p:set>
                                  </p:childTnLst>
                                </p:cTn>
                              </p:par>
                            </p:childTnLst>
                          </p:cTn>
                        </p:par>
                        <p:par>
                          <p:cTn id="28" fill="hold">
                            <p:stCondLst>
                              <p:cond delay="2248"/>
                            </p:stCondLst>
                            <p:childTnLst>
                              <p:par>
                                <p:cTn id="29" presetID="1" presetClass="entr" presetSubtype="0" fill="hold" nodeType="afterEffect">
                                  <p:stCondLst>
                                    <p:cond delay="0"/>
                                  </p:stCondLst>
                                  <p:iterate type="lt">
                                    <p:tmAbs val="10"/>
                                  </p:iterate>
                                  <p:childTnLst>
                                    <p:set>
                                      <p:cBhvr>
                                        <p:cTn id="30" dur="1" fill="hold">
                                          <p:stCondLst>
                                            <p:cond delay="0"/>
                                          </p:stCondLst>
                                        </p:cTn>
                                        <p:tgtEl>
                                          <p:spTgt spid="2">
                                            <p:txEl>
                                              <p:pRg st="21" end="21"/>
                                            </p:txEl>
                                          </p:spTgt>
                                        </p:tgtEl>
                                        <p:attrNameLst>
                                          <p:attrName>style.visibility</p:attrName>
                                        </p:attrNameLst>
                                      </p:cBhvr>
                                      <p:to>
                                        <p:strVal val="visible"/>
                                      </p:to>
                                    </p:set>
                                  </p:childTnLst>
                                </p:cTn>
                              </p:par>
                            </p:childTnLst>
                          </p:cTn>
                        </p:par>
                        <p:par>
                          <p:cTn id="31" fill="hold">
                            <p:stCondLst>
                              <p:cond delay="2759"/>
                            </p:stCondLst>
                            <p:childTnLst>
                              <p:par>
                                <p:cTn id="32" presetID="1" presetClass="entr" presetSubtype="0" fill="hold" nodeType="afterEffect">
                                  <p:stCondLst>
                                    <p:cond delay="0"/>
                                  </p:stCondLst>
                                  <p:iterate type="lt">
                                    <p:tmAbs val="10"/>
                                  </p:iterate>
                                  <p:childTnLst>
                                    <p:set>
                                      <p:cBhvr>
                                        <p:cTn id="33" dur="1" fill="hold">
                                          <p:stCondLst>
                                            <p:cond delay="0"/>
                                          </p:stCondLst>
                                        </p:cTn>
                                        <p:tgtEl>
                                          <p:spTgt spid="2">
                                            <p:txEl>
                                              <p:pRg st="22" end="22"/>
                                            </p:txEl>
                                          </p:spTgt>
                                        </p:tgtEl>
                                        <p:attrNameLst>
                                          <p:attrName>style.visibility</p:attrName>
                                        </p:attrNameLst>
                                      </p:cBhvr>
                                      <p:to>
                                        <p:strVal val="visible"/>
                                      </p:to>
                                    </p:set>
                                  </p:childTnLst>
                                </p:cTn>
                              </p:par>
                            </p:childTnLst>
                          </p:cTn>
                        </p:par>
                        <p:par>
                          <p:cTn id="34" fill="hold">
                            <p:stCondLst>
                              <p:cond delay="3130"/>
                            </p:stCondLst>
                            <p:childTnLst>
                              <p:par>
                                <p:cTn id="35" presetID="1" presetClass="entr" presetSubtype="0" fill="hold" nodeType="afterEffect">
                                  <p:stCondLst>
                                    <p:cond delay="0"/>
                                  </p:stCondLst>
                                  <p:iterate type="lt">
                                    <p:tmAbs val="10"/>
                                  </p:iterate>
                                  <p:childTnLst>
                                    <p:set>
                                      <p:cBhvr>
                                        <p:cTn id="36" dur="1" fill="hold">
                                          <p:stCondLst>
                                            <p:cond delay="0"/>
                                          </p:stCondLst>
                                        </p:cTn>
                                        <p:tgtEl>
                                          <p:spTgt spid="2">
                                            <p:txEl>
                                              <p:pRg st="23" end="23"/>
                                            </p:txEl>
                                          </p:spTgt>
                                        </p:tgtEl>
                                        <p:attrNameLst>
                                          <p:attrName>style.visibility</p:attrName>
                                        </p:attrNameLst>
                                      </p:cBhvr>
                                      <p:to>
                                        <p:strVal val="visible"/>
                                      </p:to>
                                    </p:set>
                                  </p:childTnLst>
                                </p:cTn>
                              </p:par>
                            </p:childTnLst>
                          </p:cTn>
                        </p:par>
                        <p:par>
                          <p:cTn id="37" fill="hold">
                            <p:stCondLst>
                              <p:cond delay="3211"/>
                            </p:stCondLst>
                            <p:childTnLst>
                              <p:par>
                                <p:cTn id="38" presetID="1" presetClass="entr" presetSubtype="0" fill="hold" nodeType="afterEffect">
                                  <p:stCondLst>
                                    <p:cond delay="0"/>
                                  </p:stCondLst>
                                  <p:iterate type="lt">
                                    <p:tmAbs val="10"/>
                                  </p:iterate>
                                  <p:childTnLst>
                                    <p:set>
                                      <p:cBhvr>
                                        <p:cTn id="39" dur="1" fill="hold">
                                          <p:stCondLst>
                                            <p:cond delay="0"/>
                                          </p:stCondLst>
                                        </p:cTn>
                                        <p:tgtEl>
                                          <p:spTgt spid="2">
                                            <p:txEl>
                                              <p:pRg st="24" end="24"/>
                                            </p:txEl>
                                          </p:spTgt>
                                        </p:tgtEl>
                                        <p:attrNameLst>
                                          <p:attrName>style.visibility</p:attrName>
                                        </p:attrNameLst>
                                      </p:cBhvr>
                                      <p:to>
                                        <p:strVal val="visible"/>
                                      </p:to>
                                    </p:set>
                                  </p:childTnLst>
                                </p:cTn>
                              </p:par>
                            </p:childTnLst>
                          </p:cTn>
                        </p:par>
                        <p:par>
                          <p:cTn id="40" fill="hold">
                            <p:stCondLst>
                              <p:cond delay="3262"/>
                            </p:stCondLst>
                            <p:childTnLst>
                              <p:par>
                                <p:cTn id="41" presetID="1" presetClass="entr" presetSubtype="0" fill="hold" nodeType="afterEffect">
                                  <p:stCondLst>
                                    <p:cond delay="0"/>
                                  </p:stCondLst>
                                  <p:iterate type="lt">
                                    <p:tmAbs val="10"/>
                                  </p:iterate>
                                  <p:childTnLst>
                                    <p:set>
                                      <p:cBhvr>
                                        <p:cTn id="42" dur="1" fill="hold">
                                          <p:stCondLst>
                                            <p:cond delay="0"/>
                                          </p:stCondLst>
                                        </p:cTn>
                                        <p:tgtEl>
                                          <p:spTgt spid="2">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3E4EBB-D274-4ADA-87A8-5775B6FF8205}"/>
              </a:ext>
            </a:extLst>
          </p:cNvPr>
          <p:cNvSpPr>
            <a:spLocks noChangeArrowheads="1"/>
          </p:cNvSpPr>
          <p:nvPr/>
        </p:nvSpPr>
        <p:spPr bwMode="auto">
          <a:xfrm>
            <a:off x="0" y="0"/>
            <a:ext cx="12192000" cy="11664732"/>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B3"/>
                </a:solidFill>
                <a:effectLst/>
                <a:latin typeface="Hasklig" panose="020B0509030403020204" pitchFamily="49" charset="0"/>
              </a:rPr>
              <a:t>@inherits</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4EC9B0"/>
                </a:solidFill>
                <a:effectLst/>
                <a:latin typeface="Hasklig" panose="020B0509030403020204" pitchFamily="49" charset="0"/>
              </a:rPr>
              <a:t>TestComponentBase</a:t>
            </a:r>
            <a:endParaRPr kumimoji="0" lang="en-US" altLang="en-US" sz="1600" b="0" i="0" u="none" strike="noStrike" cap="none" normalizeH="0" baseline="0" dirty="0">
              <a:ln>
                <a:noFill/>
              </a:ln>
              <a:solidFill>
                <a:srgbClr val="4EC9B0"/>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4EC9B0"/>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Fixture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Setup</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Setup</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Test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Test1</a:t>
            </a:r>
            <a:r>
              <a:rPr kumimoji="0" lang="en-US" altLang="en-US" sz="1600" b="0" i="0" u="none" strike="noStrike" cap="none" normalizeH="0" baseline="0" dirty="0">
                <a:ln>
                  <a:noFill/>
                </a:ln>
                <a:solidFill>
                  <a:srgbClr val="C8C8C8"/>
                </a:solidFill>
                <a:effectLst/>
                <a:latin typeface="Hasklig"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Description</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"Alert renders correctly when all input is provided"</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ComponentUnderTest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CascadingValue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Value</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localizer</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Header</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"alert-heading"</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008080"/>
                </a:solidFill>
                <a:effectLst/>
                <a:latin typeface="Hasklig" panose="020B0509030403020204" pitchFamily="49" charset="0"/>
              </a:rPr>
              <a:t>OnDismissing</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1" i="0" u="none" strike="noStrike" cap="none" normalizeH="0" baseline="0" dirty="0" err="1">
                <a:ln>
                  <a:noFill/>
                </a:ln>
                <a:solidFill>
                  <a:srgbClr val="9CDCFE"/>
                </a:solidFill>
                <a:effectLst/>
                <a:latin typeface="Hasklig" panose="020B0509030403020204" pitchFamily="49" charset="0"/>
              </a:rPr>
              <a:t>args</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 }</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008080"/>
                </a:solidFill>
                <a:effectLst/>
                <a:latin typeface="Hasklig" panose="020B0509030403020204" pitchFamily="49" charset="0"/>
              </a:rPr>
              <a:t>OnDismissed</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1" i="0" u="none" strike="noStrike" cap="none" normalizeH="0" baseline="0" dirty="0">
                <a:ln>
                  <a:noFill/>
                </a:ln>
                <a:solidFill>
                  <a:srgbClr val="9CDCFE"/>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 }</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Paragraph</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008080"/>
                </a:solidFill>
                <a:effectLst/>
                <a:latin typeface="Hasklig" panose="020B0509030403020204" pitchFamily="49" charset="0"/>
              </a:rPr>
              <a:t>IsLast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569CD6"/>
                </a:solidFill>
                <a:effectLst/>
                <a:latin typeface="Hasklig" panose="020B0509030403020204" pitchFamily="49" charset="0"/>
              </a:rPr>
              <a:t>true</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.NET Conf: Focus on Blazor is a free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Paragraph</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Alert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CascadingValue</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ComponentUnderTest</a:t>
            </a:r>
            <a:r>
              <a:rPr kumimoji="0" lang="en-US" altLang="en-US" sz="1600" b="0" i="0" u="none" strike="noStrike" cap="none" normalizeH="0" baseline="0" dirty="0">
                <a:ln>
                  <a:noFill/>
                </a:ln>
                <a:solidFill>
                  <a:srgbClr val="808080"/>
                </a:solidFill>
                <a:effectLst/>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&lt;</a:t>
            </a:r>
            <a:r>
              <a:rPr lang="en-US" altLang="en-US" sz="1600" b="1" dirty="0">
                <a:solidFill>
                  <a:srgbClr val="008080"/>
                </a:solidFill>
                <a:latin typeface="Hasklig" panose="020B0509030403020204" pitchFamily="49" charset="0"/>
              </a:rPr>
              <a:t>Fragment</a:t>
            </a:r>
            <a:r>
              <a:rPr lang="en-US" altLang="en-US" sz="1600" dirty="0">
                <a:solidFill>
                  <a:srgbClr val="808080"/>
                </a:solidFill>
                <a:latin typeface="Hasklig" panose="020B0509030403020204" pitchFamily="49" charset="0"/>
              </a:rPr>
              <a:t>&gt;</a:t>
            </a:r>
            <a:r>
              <a:rPr lang="en-US" altLang="en-US" sz="1600" dirty="0">
                <a:solidFill>
                  <a:srgbClr val="DCDCDC"/>
                </a:solidFill>
                <a:latin typeface="Hasklig" panose="020B0509030403020204" pitchFamily="49" charset="0"/>
              </a:rPr>
              <a:t> </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div</a:t>
            </a:r>
            <a:r>
              <a:rPr lang="en-US" altLang="en-US" sz="1600" dirty="0">
                <a:solidFill>
                  <a:srgbClr val="DCDCDC"/>
                </a:solidFill>
                <a:latin typeface="Hasklig" panose="020B0509030403020204" pitchFamily="49" charset="0"/>
              </a:rPr>
              <a:t> </a:t>
            </a:r>
            <a:r>
              <a:rPr lang="en-US" altLang="en-US" sz="1600" dirty="0">
                <a:solidFill>
                  <a:srgbClr val="9CDCFE"/>
                </a:solidFill>
                <a:latin typeface="Hasklig" panose="020B0509030403020204" pitchFamily="49" charset="0"/>
              </a:rPr>
              <a:t>role</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"alert" </a:t>
            </a:r>
            <a:r>
              <a:rPr lang="en-US" altLang="en-US" sz="1600" dirty="0">
                <a:solidFill>
                  <a:srgbClr val="9CDCFE"/>
                </a:solidFill>
                <a:latin typeface="Hasklig" panose="020B0509030403020204" pitchFamily="49" charset="0"/>
              </a:rPr>
              <a:t>class</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"alert alert-info alert-dismissible fade show"</a:t>
            </a:r>
            <a:r>
              <a:rPr lang="en-US" altLang="en-US" sz="1600" dirty="0">
                <a:solidFill>
                  <a:srgbClr val="808080"/>
                </a:solidFill>
                <a:latin typeface="Hasklig" panose="020B0509030403020204" pitchFamily="49" charset="0"/>
              </a:rPr>
              <a:t>&gt;</a:t>
            </a:r>
            <a:r>
              <a:rPr lang="en-US" altLang="en-US" sz="1600" dirty="0">
                <a:solidFill>
                  <a:srgbClr val="DCDCDC"/>
                </a:solidFill>
                <a:latin typeface="Hasklig" panose="020B0509030403020204" pitchFamily="49" charset="0"/>
              </a:rPr>
              <a:t> </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h4</a:t>
            </a:r>
            <a:r>
              <a:rPr lang="en-US" altLang="en-US" sz="1600" dirty="0">
                <a:solidFill>
                  <a:srgbClr val="DCDCDC"/>
                </a:solidFill>
                <a:latin typeface="Hasklig" panose="020B0509030403020204" pitchFamily="49" charset="0"/>
              </a:rPr>
              <a:t> </a:t>
            </a:r>
            <a:r>
              <a:rPr lang="en-US" altLang="en-US" sz="1600" dirty="0">
                <a:solidFill>
                  <a:srgbClr val="9CDCFE"/>
                </a:solidFill>
                <a:latin typeface="Hasklig" panose="020B0509030403020204" pitchFamily="49" charset="0"/>
              </a:rPr>
              <a:t>class</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"alert-heading"</a:t>
            </a:r>
            <a:r>
              <a:rPr lang="en-US" altLang="en-US" sz="1600" dirty="0">
                <a:solidFill>
                  <a:srgbClr val="808080"/>
                </a:solidFill>
                <a:latin typeface="Hasklig" panose="020B0509030403020204" pitchFamily="49" charset="0"/>
              </a:rPr>
              <a:t>&gt;</a:t>
            </a:r>
            <a:r>
              <a:rPr lang="en-US" altLang="en-US" sz="1600" b="1" dirty="0">
                <a:solidFill>
                  <a:srgbClr val="FFFFB3"/>
                </a:solidFill>
                <a:latin typeface="Hasklig" panose="020B0509030403020204" pitchFamily="49" charset="0"/>
              </a:rPr>
              <a:t>@</a:t>
            </a:r>
            <a:r>
              <a:rPr lang="en-US" altLang="en-US" sz="1600" dirty="0">
                <a:solidFill>
                  <a:srgbClr val="DCDCDC"/>
                </a:solidFill>
                <a:latin typeface="Hasklig" panose="020B0509030403020204" pitchFamily="49" charset="0"/>
              </a:rPr>
              <a:t>localizer[</a:t>
            </a:r>
            <a:r>
              <a:rPr lang="en-US" altLang="en-US" sz="1600" dirty="0">
                <a:solidFill>
                  <a:srgbClr val="D69D85"/>
                </a:solidFill>
                <a:latin typeface="Hasklig" panose="020B0509030403020204" pitchFamily="49" charset="0"/>
              </a:rPr>
              <a:t>"alert-heading"</a:t>
            </a:r>
            <a:r>
              <a:rPr lang="en-US" altLang="en-US" sz="1600" dirty="0">
                <a:solidFill>
                  <a:srgbClr val="DCDCDC"/>
                </a:solidFill>
                <a:latin typeface="Hasklig" panose="020B0509030403020204" pitchFamily="49" charset="0"/>
              </a:rPr>
              <a:t>]</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h4</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a:t>
            </a: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div</a:t>
            </a:r>
            <a:r>
              <a:rPr lang="en-US" altLang="en-US" sz="1600" dirty="0">
                <a:solidFill>
                  <a:srgbClr val="DCDCDC"/>
                </a:solidFill>
                <a:latin typeface="Hasklig" panose="020B0509030403020204" pitchFamily="49" charset="0"/>
              </a:rPr>
              <a:t> </a:t>
            </a:r>
            <a:r>
              <a:rPr lang="en-US" altLang="en-US" sz="1600" dirty="0">
                <a:solidFill>
                  <a:srgbClr val="9CDCFE"/>
                </a:solidFill>
                <a:latin typeface="Hasklig" panose="020B0509030403020204" pitchFamily="49" charset="0"/>
              </a:rPr>
              <a:t>class</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"alert-content"</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a:t>
            </a: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b="1" dirty="0">
                <a:solidFill>
                  <a:srgbClr val="008080"/>
                </a:solidFill>
                <a:latin typeface="Hasklig" panose="020B0509030403020204" pitchFamily="49" charset="0"/>
              </a:rPr>
              <a:t>Paragraph</a:t>
            </a:r>
            <a:r>
              <a:rPr lang="en-US" altLang="en-US" sz="1600" dirty="0">
                <a:solidFill>
                  <a:srgbClr val="DCDCDC"/>
                </a:solidFill>
                <a:latin typeface="Hasklig" panose="020B0509030403020204" pitchFamily="49" charset="0"/>
              </a:rPr>
              <a:t> </a:t>
            </a:r>
            <a:r>
              <a:rPr lang="en-US" altLang="en-US" sz="1600" b="1" dirty="0" err="1">
                <a:solidFill>
                  <a:srgbClr val="008080"/>
                </a:solidFill>
                <a:latin typeface="Hasklig" panose="020B0509030403020204" pitchFamily="49" charset="0"/>
              </a:rPr>
              <a:t>IsLast</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a:t>
            </a:r>
            <a:r>
              <a:rPr lang="en-US" altLang="en-US" sz="1600" dirty="0">
                <a:solidFill>
                  <a:srgbClr val="569CD6"/>
                </a:solidFill>
                <a:latin typeface="Hasklig" panose="020B0509030403020204" pitchFamily="49" charset="0"/>
              </a:rPr>
              <a:t>true</a:t>
            </a:r>
            <a:r>
              <a:rPr lang="en-US" altLang="en-US" sz="1600" dirty="0">
                <a:solidFill>
                  <a:srgbClr val="C8C8C8"/>
                </a:solidFill>
                <a:latin typeface="Hasklig" panose="020B0509030403020204" pitchFamily="49" charset="0"/>
              </a:rPr>
              <a:t>"</a:t>
            </a:r>
            <a:r>
              <a:rPr lang="en-US" altLang="en-US" sz="1600" dirty="0">
                <a:solidFill>
                  <a:srgbClr val="808080"/>
                </a:solidFill>
                <a:latin typeface="Hasklig" panose="020B0509030403020204" pitchFamily="49" charset="0"/>
              </a:rPr>
              <a:t>&gt;</a:t>
            </a:r>
            <a:r>
              <a:rPr lang="en-US" altLang="en-US" sz="1600" dirty="0">
                <a:solidFill>
                  <a:srgbClr val="DCDCDC"/>
                </a:solidFill>
                <a:latin typeface="Hasklig" panose="020B0509030403020204" pitchFamily="49" charset="0"/>
              </a:rPr>
              <a:t> </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.NET Conf: Focus on Blazor is a free ...</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b="1" dirty="0">
                <a:solidFill>
                  <a:srgbClr val="008080"/>
                </a:solidFill>
                <a:latin typeface="Hasklig" panose="020B0509030403020204" pitchFamily="49" charset="0"/>
              </a:rPr>
              <a:t>Paragraph</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a:t>
            </a: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div</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button</a:t>
            </a:r>
            <a:r>
              <a:rPr lang="en-US" altLang="en-US" sz="1600" dirty="0">
                <a:solidFill>
                  <a:srgbClr val="DCDCDC"/>
                </a:solidFill>
                <a:latin typeface="Hasklig" panose="020B0509030403020204" pitchFamily="49" charset="0"/>
              </a:rPr>
              <a:t> </a:t>
            </a:r>
            <a:r>
              <a:rPr lang="en-US" altLang="en-US" sz="1600" dirty="0">
                <a:solidFill>
                  <a:srgbClr val="9CDCFE"/>
                </a:solidFill>
                <a:latin typeface="Hasklig" panose="020B0509030403020204" pitchFamily="49" charset="0"/>
              </a:rPr>
              <a:t>type</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"button" </a:t>
            </a:r>
            <a:r>
              <a:rPr lang="en-US" altLang="en-US" sz="1600" dirty="0">
                <a:solidFill>
                  <a:srgbClr val="9CDCFE"/>
                </a:solidFill>
                <a:latin typeface="Hasklig" panose="020B0509030403020204" pitchFamily="49" charset="0"/>
              </a:rPr>
              <a:t>class</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"close" </a:t>
            </a:r>
            <a:r>
              <a:rPr lang="en-US" altLang="en-US" sz="1600" dirty="0">
                <a:solidFill>
                  <a:srgbClr val="9CDCFE"/>
                </a:solidFill>
                <a:latin typeface="Hasklig" panose="020B0509030403020204" pitchFamily="49" charset="0"/>
              </a:rPr>
              <a:t>aria-label</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"Close"</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a:t>
            </a: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span</a:t>
            </a:r>
            <a:r>
              <a:rPr lang="en-US" altLang="en-US" sz="1600" dirty="0">
                <a:solidFill>
                  <a:srgbClr val="DCDCDC"/>
                </a:solidFill>
                <a:latin typeface="Hasklig" panose="020B0509030403020204" pitchFamily="49" charset="0"/>
              </a:rPr>
              <a:t> </a:t>
            </a:r>
            <a:r>
              <a:rPr lang="en-US" altLang="en-US" sz="1600" dirty="0">
                <a:solidFill>
                  <a:srgbClr val="9CDCFE"/>
                </a:solidFill>
                <a:latin typeface="Hasklig" panose="020B0509030403020204" pitchFamily="49" charset="0"/>
              </a:rPr>
              <a:t>aria-hidden</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"true"</a:t>
            </a:r>
            <a:r>
              <a:rPr lang="en-US" altLang="en-US" sz="1600" dirty="0">
                <a:solidFill>
                  <a:srgbClr val="808080"/>
                </a:solidFill>
                <a:latin typeface="Hasklig" panose="020B0509030403020204" pitchFamily="49" charset="0"/>
              </a:rPr>
              <a:t>&gt;</a:t>
            </a:r>
            <a:r>
              <a:rPr lang="en-US" altLang="en-US" sz="1600" dirty="0">
                <a:solidFill>
                  <a:srgbClr val="00A0A0"/>
                </a:solidFill>
                <a:latin typeface="Hasklig" panose="020B0509030403020204" pitchFamily="49" charset="0"/>
              </a:rPr>
              <a:t>&amp;times;</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span</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a:t>
            </a: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button</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a:t>
            </a: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div</a:t>
            </a:r>
            <a:r>
              <a:rPr lang="en-US" altLang="en-US" sz="1600" dirty="0">
                <a:solidFill>
                  <a:srgbClr val="808080"/>
                </a:solidFill>
                <a:latin typeface="Hasklig" panose="020B0509030403020204" pitchFamily="49" charset="0"/>
              </a:rPr>
              <a:t>&gt;</a:t>
            </a:r>
            <a:endParaRPr lang="en-US" altLang="en-US" sz="1600" dirty="0">
              <a:solidFill>
                <a:srgbClr val="DCDCDC"/>
              </a:solidFill>
              <a:latin typeface="Hasklig" panose="020B0509030403020204" pitchFamily="49" charset="0"/>
            </a:endParaRP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b="1" dirty="0">
                <a:solidFill>
                  <a:srgbClr val="008080"/>
                </a:solidFill>
                <a:latin typeface="Hasklig" panose="020B0509030403020204" pitchFamily="49" charset="0"/>
              </a:rPr>
              <a:t>Fragment</a:t>
            </a:r>
            <a:r>
              <a:rPr lang="en-US" altLang="en-US" sz="1600" dirty="0">
                <a:solidFill>
                  <a:srgbClr val="808080"/>
                </a:solidFill>
                <a:latin typeface="Hasklig" panose="020B0509030403020204" pitchFamily="49" charset="0"/>
              </a:rPr>
              <a:t>&gt;</a:t>
            </a: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Fixture</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B3"/>
                </a:solidFill>
                <a:effectLst/>
                <a:latin typeface="Hasklig" panose="020B0509030403020204" pitchFamily="49" charset="0"/>
              </a:rPr>
              <a:t>@code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FFFFB3"/>
                </a:solidFill>
                <a:effectLst/>
                <a:latin typeface="Hasklig"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DCDCDC"/>
                </a:solidFill>
                <a:effectLst/>
                <a:latin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new</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rPr>
              <a:t>() { </a:t>
            </a:r>
            <a:r>
              <a:rPr kumimoji="0" lang="en-US" altLang="en-US" sz="1600" b="0" i="0" u="none" strike="noStrike" cap="none" normalizeH="0" baseline="0" dirty="0" err="1">
                <a:ln>
                  <a:noFill/>
                </a:ln>
                <a:solidFill>
                  <a:srgbClr val="DCDCDC"/>
                </a:solidFill>
                <a:effectLst/>
                <a:latin typeface="Hasklig" panose="020B0509030403020204" pitchFamily="49" charset="0"/>
              </a:rPr>
              <a:t>CultureCode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rPr>
              <a:t>"Yoda"</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void</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DCDCAA"/>
                </a:solidFill>
                <a:effectLst/>
                <a:latin typeface="Hasklig" panose="020B0509030403020204" pitchFamily="49" charset="0"/>
              </a:rPr>
              <a:t>Setup</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DCDCDC"/>
                </a:solidFill>
                <a:effectLst/>
                <a:latin typeface="Hasklig" panose="020B0509030403020204" pitchFamily="49" charset="0"/>
              </a:rPr>
              <a:t>Services</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rPr>
              <a:t>AddMockJsRuntime</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DCDCDC"/>
                </a:solidFill>
                <a:effectLst/>
                <a:latin typeface="Hasklig" panose="020B0509030403020204" pitchFamily="49" charset="0"/>
              </a:rPr>
              <a:t>localizer</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0" i="0" u="none" strike="noStrike" cap="none" normalizeH="0" baseline="0" dirty="0" err="1">
                <a:ln>
                  <a:noFill/>
                </a:ln>
                <a:solidFill>
                  <a:srgbClr val="DCDCDC"/>
                </a:solidFill>
                <a:effectLst/>
                <a:latin typeface="Hasklig" panose="020B0509030403020204" pitchFamily="49" charset="0"/>
              </a:rPr>
              <a:t>Add</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D69D85"/>
                </a:solidFill>
                <a:effectLst/>
                <a:latin typeface="Hasklig" panose="020B0509030403020204" pitchFamily="49" charset="0"/>
              </a:rPr>
              <a:t>"alert-heading"</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rPr>
              <a:t>"Time to focus on Blazor it is."</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void</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DCDCAA"/>
                </a:solidFill>
                <a:effectLst/>
                <a:latin typeface="Hasklig" panose="020B0509030403020204" pitchFamily="49" charset="0"/>
              </a:rPr>
              <a:t>Test1</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 </a:t>
            </a:r>
          </a:p>
          <a:p>
            <a:pPr lvl="0" eaLnBrk="0" fontAlgn="base" hangingPunct="0">
              <a:spcBef>
                <a:spcPct val="0"/>
              </a:spcBef>
              <a:spcAft>
                <a:spcPct val="0"/>
              </a:spcAft>
            </a:pPr>
            <a:r>
              <a:rPr lang="en-US" altLang="en-US" sz="1600" dirty="0">
                <a:solidFill>
                  <a:srgbClr val="57A64A"/>
                </a:solidFill>
                <a:latin typeface="Hasklig" panose="020B0509030403020204" pitchFamily="49" charset="0"/>
              </a:rPr>
              <a:t>        // Act</a:t>
            </a:r>
            <a:endParaRPr lang="en-US" altLang="en-US" sz="1600" dirty="0">
              <a:solidFill>
                <a:srgbClr val="DCDCDC"/>
              </a:solidFill>
              <a:latin typeface="Hasklig" panose="020B0509030403020204" pitchFamily="49" charset="0"/>
            </a:endParaRPr>
          </a:p>
          <a:p>
            <a:pPr lvl="0"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569CD6"/>
                </a:solidFill>
                <a:latin typeface="Hasklig" panose="020B0509030403020204" pitchFamily="49" charset="0"/>
              </a:rPr>
              <a:t>var</a:t>
            </a:r>
            <a:r>
              <a:rPr lang="en-US" altLang="en-US" sz="1600" dirty="0">
                <a:solidFill>
                  <a:srgbClr val="DCDCDC"/>
                </a:solidFill>
                <a:latin typeface="Hasklig" panose="020B0509030403020204" pitchFamily="49" charset="0"/>
              </a:rPr>
              <a:t> </a:t>
            </a:r>
            <a:r>
              <a:rPr lang="en-US" altLang="en-US" sz="1600" b="1" dirty="0">
                <a:solidFill>
                  <a:srgbClr val="9CDCFE"/>
                </a:solidFill>
                <a:latin typeface="Hasklig" panose="020B0509030403020204" pitchFamily="49" charset="0"/>
              </a:rPr>
              <a:t>cut</a:t>
            </a: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b="1" dirty="0" err="1">
                <a:solidFill>
                  <a:srgbClr val="DCDCAA"/>
                </a:solidFill>
                <a:latin typeface="Hasklig" panose="020B0509030403020204" pitchFamily="49" charset="0"/>
              </a:rPr>
              <a:t>GetComponentUnderTest</a:t>
            </a:r>
            <a:r>
              <a:rPr lang="en-US" altLang="en-US" sz="1600" dirty="0">
                <a:solidFill>
                  <a:srgbClr val="DCDCDC"/>
                </a:solidFill>
                <a:latin typeface="Hasklig" panose="020B0509030403020204" pitchFamily="49" charset="0"/>
              </a:rPr>
              <a:t>&lt;</a:t>
            </a:r>
            <a:r>
              <a:rPr lang="en-US" altLang="en-US" sz="1600" dirty="0">
                <a:solidFill>
                  <a:srgbClr val="4EC9B0"/>
                </a:solidFill>
                <a:latin typeface="Hasklig" panose="020B0509030403020204" pitchFamily="49" charset="0"/>
              </a:rPr>
              <a:t>Alert</a:t>
            </a:r>
            <a:r>
              <a:rPr lang="en-US" altLang="en-US" sz="1600" dirty="0">
                <a:solidFill>
                  <a:srgbClr val="DCDCDC"/>
                </a:solidFill>
                <a:latin typeface="Hasklig" panose="020B0509030403020204" pitchFamily="49" charset="0"/>
              </a:rPr>
              <a:t>&gt;();</a:t>
            </a:r>
          </a:p>
          <a:p>
            <a:pPr lvl="0" eaLnBrk="0" fontAlgn="base" hangingPunct="0">
              <a:spcBef>
                <a:spcPct val="0"/>
              </a:spcBef>
              <a:spcAft>
                <a:spcPct val="0"/>
              </a:spcAft>
            </a:pPr>
            <a:endParaRPr lang="en-US" altLang="en-US" sz="1600" dirty="0">
              <a:solidFill>
                <a:srgbClr val="DCDCDC"/>
              </a:solidFill>
              <a:latin typeface="Hasklig" panose="020B0509030403020204" pitchFamily="49" charset="0"/>
            </a:endParaRPr>
          </a:p>
          <a:p>
            <a:pPr lvl="0"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57A64A"/>
                </a:solidFill>
                <a:latin typeface="Hasklig" panose="020B0509030403020204" pitchFamily="49" charset="0"/>
              </a:rPr>
              <a:t>// Assert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B3"/>
                </a:solidFill>
                <a:effectLst/>
                <a:latin typeface="Hasklig" panose="020B0509030403020204" pitchFamily="49"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8452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2.96296E-6 L 0 -0.70324 " pathEditMode="relative" rAng="0" ptsTypes="AA">
                                      <p:cBhvr>
                                        <p:cTn id="6" dur="2000" fill="hold"/>
                                        <p:tgtEl>
                                          <p:spTgt spid="2"/>
                                        </p:tgtEl>
                                        <p:attrNameLst>
                                          <p:attrName>ppt_x</p:attrName>
                                          <p:attrName>ppt_y</p:attrName>
                                        </p:attrNameLst>
                                      </p:cBhvr>
                                      <p:rCtr x="0" y="-3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3E4EBB-D274-4ADA-87A8-5775B6FF8205}"/>
              </a:ext>
            </a:extLst>
          </p:cNvPr>
          <p:cNvSpPr>
            <a:spLocks noChangeArrowheads="1"/>
          </p:cNvSpPr>
          <p:nvPr/>
        </p:nvSpPr>
        <p:spPr bwMode="auto">
          <a:xfrm>
            <a:off x="0" y="-4816257"/>
            <a:ext cx="12192000" cy="11664732"/>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B3"/>
                </a:solidFill>
                <a:effectLst/>
                <a:latin typeface="Hasklig" panose="020B0509030403020204" pitchFamily="49" charset="0"/>
              </a:rPr>
              <a:t>@inherits</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4EC9B0"/>
                </a:solidFill>
                <a:effectLst/>
                <a:latin typeface="Hasklig" panose="020B0509030403020204" pitchFamily="49" charset="0"/>
              </a:rPr>
              <a:t>TestComponentBase</a:t>
            </a:r>
            <a:endParaRPr kumimoji="0" lang="en-US" altLang="en-US" sz="1600" b="0" i="0" u="none" strike="noStrike" cap="none" normalizeH="0" baseline="0" dirty="0">
              <a:ln>
                <a:noFill/>
              </a:ln>
              <a:solidFill>
                <a:srgbClr val="4EC9B0"/>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4EC9B0"/>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Fixture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Setup</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Setup</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Test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Test1</a:t>
            </a:r>
            <a:r>
              <a:rPr kumimoji="0" lang="en-US" altLang="en-US" sz="1600" b="0" i="0" u="none" strike="noStrike" cap="none" normalizeH="0" baseline="0" dirty="0">
                <a:ln>
                  <a:noFill/>
                </a:ln>
                <a:solidFill>
                  <a:srgbClr val="C8C8C8"/>
                </a:solidFill>
                <a:effectLst/>
                <a:latin typeface="Hasklig"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Description</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"Alert renders correctly when all input is provided"</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ComponentUnderTest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CascadingValue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Value</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localizer</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Header</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"alert-heading"</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008080"/>
                </a:solidFill>
                <a:effectLst/>
                <a:latin typeface="Hasklig" panose="020B0509030403020204" pitchFamily="49" charset="0"/>
              </a:rPr>
              <a:t>OnDismissing</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1" i="0" u="none" strike="noStrike" cap="none" normalizeH="0" baseline="0" dirty="0" err="1">
                <a:ln>
                  <a:noFill/>
                </a:ln>
                <a:solidFill>
                  <a:srgbClr val="9CDCFE"/>
                </a:solidFill>
                <a:effectLst/>
                <a:latin typeface="Hasklig" panose="020B0509030403020204" pitchFamily="49" charset="0"/>
              </a:rPr>
              <a:t>args</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 }</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008080"/>
                </a:solidFill>
                <a:effectLst/>
                <a:latin typeface="Hasklig" panose="020B0509030403020204" pitchFamily="49" charset="0"/>
              </a:rPr>
              <a:t>OnDismissed</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1" i="0" u="none" strike="noStrike" cap="none" normalizeH="0" baseline="0" dirty="0">
                <a:ln>
                  <a:noFill/>
                </a:ln>
                <a:solidFill>
                  <a:srgbClr val="9CDCFE"/>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 }</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Paragraph</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008080"/>
                </a:solidFill>
                <a:effectLst/>
                <a:latin typeface="Hasklig" panose="020B0509030403020204" pitchFamily="49" charset="0"/>
              </a:rPr>
              <a:t>IsLast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569CD6"/>
                </a:solidFill>
                <a:effectLst/>
                <a:latin typeface="Hasklig" panose="020B0509030403020204" pitchFamily="49" charset="0"/>
              </a:rPr>
              <a:t>true</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.NET Conf: Focus on Blazor is a free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Paragraph</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Alert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CascadingValue</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ComponentUnderTest</a:t>
            </a:r>
            <a:r>
              <a:rPr kumimoji="0" lang="en-US" altLang="en-US" sz="1600" b="0" i="0" u="none" strike="noStrike" cap="none" normalizeH="0" baseline="0" dirty="0">
                <a:ln>
                  <a:noFill/>
                </a:ln>
                <a:solidFill>
                  <a:srgbClr val="808080"/>
                </a:solidFill>
                <a:effectLst/>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&lt;</a:t>
            </a:r>
            <a:r>
              <a:rPr lang="en-US" altLang="en-US" sz="1600" b="1" dirty="0">
                <a:solidFill>
                  <a:srgbClr val="008080"/>
                </a:solidFill>
                <a:latin typeface="Hasklig" panose="020B0509030403020204" pitchFamily="49" charset="0"/>
              </a:rPr>
              <a:t>Fragment</a:t>
            </a:r>
            <a:r>
              <a:rPr lang="en-US" altLang="en-US" sz="1600" dirty="0">
                <a:solidFill>
                  <a:srgbClr val="808080"/>
                </a:solidFill>
                <a:latin typeface="Hasklig" panose="020B0509030403020204" pitchFamily="49" charset="0"/>
              </a:rPr>
              <a:t>&gt;</a:t>
            </a:r>
            <a:r>
              <a:rPr lang="en-US" altLang="en-US" sz="1600" dirty="0">
                <a:solidFill>
                  <a:srgbClr val="DCDCDC"/>
                </a:solidFill>
                <a:latin typeface="Hasklig" panose="020B0509030403020204" pitchFamily="49" charset="0"/>
              </a:rPr>
              <a:t> </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div</a:t>
            </a:r>
            <a:r>
              <a:rPr lang="en-US" altLang="en-US" sz="1600" dirty="0">
                <a:solidFill>
                  <a:srgbClr val="DCDCDC"/>
                </a:solidFill>
                <a:latin typeface="Hasklig" panose="020B0509030403020204" pitchFamily="49" charset="0"/>
              </a:rPr>
              <a:t> </a:t>
            </a:r>
            <a:r>
              <a:rPr lang="en-US" altLang="en-US" sz="1600" dirty="0">
                <a:solidFill>
                  <a:srgbClr val="9CDCFE"/>
                </a:solidFill>
                <a:latin typeface="Hasklig" panose="020B0509030403020204" pitchFamily="49" charset="0"/>
              </a:rPr>
              <a:t>role</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"alert" </a:t>
            </a:r>
            <a:r>
              <a:rPr lang="en-US" altLang="en-US" sz="1600" dirty="0">
                <a:solidFill>
                  <a:srgbClr val="9CDCFE"/>
                </a:solidFill>
                <a:latin typeface="Hasklig" panose="020B0509030403020204" pitchFamily="49" charset="0"/>
              </a:rPr>
              <a:t>class</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"alert alert-info alert-dismissible fade show"</a:t>
            </a:r>
            <a:r>
              <a:rPr lang="en-US" altLang="en-US" sz="1600" dirty="0">
                <a:solidFill>
                  <a:srgbClr val="808080"/>
                </a:solidFill>
                <a:latin typeface="Hasklig" panose="020B0509030403020204" pitchFamily="49" charset="0"/>
              </a:rPr>
              <a:t>&gt;</a:t>
            </a:r>
            <a:r>
              <a:rPr lang="en-US" altLang="en-US" sz="1600" dirty="0">
                <a:solidFill>
                  <a:srgbClr val="DCDCDC"/>
                </a:solidFill>
                <a:latin typeface="Hasklig" panose="020B0509030403020204" pitchFamily="49" charset="0"/>
              </a:rPr>
              <a:t> </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h4</a:t>
            </a:r>
            <a:r>
              <a:rPr lang="en-US" altLang="en-US" sz="1600" dirty="0">
                <a:solidFill>
                  <a:srgbClr val="DCDCDC"/>
                </a:solidFill>
                <a:latin typeface="Hasklig" panose="020B0509030403020204" pitchFamily="49" charset="0"/>
              </a:rPr>
              <a:t> </a:t>
            </a:r>
            <a:r>
              <a:rPr lang="en-US" altLang="en-US" sz="1600" dirty="0">
                <a:solidFill>
                  <a:srgbClr val="9CDCFE"/>
                </a:solidFill>
                <a:latin typeface="Hasklig" panose="020B0509030403020204" pitchFamily="49" charset="0"/>
              </a:rPr>
              <a:t>class</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"alert-heading"</a:t>
            </a:r>
            <a:r>
              <a:rPr lang="en-US" altLang="en-US" sz="1600" dirty="0">
                <a:solidFill>
                  <a:srgbClr val="808080"/>
                </a:solidFill>
                <a:latin typeface="Hasklig" panose="020B0509030403020204" pitchFamily="49" charset="0"/>
              </a:rPr>
              <a:t>&gt;</a:t>
            </a:r>
            <a:r>
              <a:rPr lang="en-US" altLang="en-US" sz="1600" b="1" dirty="0">
                <a:solidFill>
                  <a:srgbClr val="FFFFB3"/>
                </a:solidFill>
                <a:latin typeface="Hasklig" panose="020B0509030403020204" pitchFamily="49" charset="0"/>
              </a:rPr>
              <a:t>@</a:t>
            </a:r>
            <a:r>
              <a:rPr lang="en-US" altLang="en-US" sz="1600" dirty="0">
                <a:solidFill>
                  <a:srgbClr val="DCDCDC"/>
                </a:solidFill>
                <a:latin typeface="Hasklig" panose="020B0509030403020204" pitchFamily="49" charset="0"/>
              </a:rPr>
              <a:t>localizer[</a:t>
            </a:r>
            <a:r>
              <a:rPr lang="en-US" altLang="en-US" sz="1600" dirty="0">
                <a:solidFill>
                  <a:srgbClr val="D69D85"/>
                </a:solidFill>
                <a:latin typeface="Hasklig" panose="020B0509030403020204" pitchFamily="49" charset="0"/>
              </a:rPr>
              <a:t>"alert-heading"</a:t>
            </a:r>
            <a:r>
              <a:rPr lang="en-US" altLang="en-US" sz="1600" dirty="0">
                <a:solidFill>
                  <a:srgbClr val="DCDCDC"/>
                </a:solidFill>
                <a:latin typeface="Hasklig" panose="020B0509030403020204" pitchFamily="49" charset="0"/>
              </a:rPr>
              <a:t>]</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h4</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a:t>
            </a: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div</a:t>
            </a:r>
            <a:r>
              <a:rPr lang="en-US" altLang="en-US" sz="1600" dirty="0">
                <a:solidFill>
                  <a:srgbClr val="DCDCDC"/>
                </a:solidFill>
                <a:latin typeface="Hasklig" panose="020B0509030403020204" pitchFamily="49" charset="0"/>
              </a:rPr>
              <a:t> </a:t>
            </a:r>
            <a:r>
              <a:rPr lang="en-US" altLang="en-US" sz="1600" dirty="0">
                <a:solidFill>
                  <a:srgbClr val="9CDCFE"/>
                </a:solidFill>
                <a:latin typeface="Hasklig" panose="020B0509030403020204" pitchFamily="49" charset="0"/>
              </a:rPr>
              <a:t>class</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"alert-content"</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a:t>
            </a: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b="1" dirty="0">
                <a:solidFill>
                  <a:srgbClr val="008080"/>
                </a:solidFill>
                <a:latin typeface="Hasklig" panose="020B0509030403020204" pitchFamily="49" charset="0"/>
              </a:rPr>
              <a:t>Paragraph</a:t>
            </a:r>
            <a:r>
              <a:rPr lang="en-US" altLang="en-US" sz="1600" dirty="0">
                <a:solidFill>
                  <a:srgbClr val="DCDCDC"/>
                </a:solidFill>
                <a:latin typeface="Hasklig" panose="020B0509030403020204" pitchFamily="49" charset="0"/>
              </a:rPr>
              <a:t> </a:t>
            </a:r>
            <a:r>
              <a:rPr lang="en-US" altLang="en-US" sz="1600" b="1" dirty="0" err="1">
                <a:solidFill>
                  <a:srgbClr val="008080"/>
                </a:solidFill>
                <a:latin typeface="Hasklig" panose="020B0509030403020204" pitchFamily="49" charset="0"/>
              </a:rPr>
              <a:t>IsLast</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a:t>
            </a:r>
            <a:r>
              <a:rPr lang="en-US" altLang="en-US" sz="1600" dirty="0">
                <a:solidFill>
                  <a:srgbClr val="569CD6"/>
                </a:solidFill>
                <a:latin typeface="Hasklig" panose="020B0509030403020204" pitchFamily="49" charset="0"/>
              </a:rPr>
              <a:t>true</a:t>
            </a:r>
            <a:r>
              <a:rPr lang="en-US" altLang="en-US" sz="1600" dirty="0">
                <a:solidFill>
                  <a:srgbClr val="C8C8C8"/>
                </a:solidFill>
                <a:latin typeface="Hasklig" panose="020B0509030403020204" pitchFamily="49" charset="0"/>
              </a:rPr>
              <a:t>"</a:t>
            </a:r>
            <a:r>
              <a:rPr lang="en-US" altLang="en-US" sz="1600" dirty="0">
                <a:solidFill>
                  <a:srgbClr val="808080"/>
                </a:solidFill>
                <a:latin typeface="Hasklig" panose="020B0509030403020204" pitchFamily="49" charset="0"/>
              </a:rPr>
              <a:t>&gt;</a:t>
            </a:r>
            <a:r>
              <a:rPr lang="en-US" altLang="en-US" sz="1600" dirty="0">
                <a:solidFill>
                  <a:srgbClr val="DCDCDC"/>
                </a:solidFill>
                <a:latin typeface="Hasklig" panose="020B0509030403020204" pitchFamily="49" charset="0"/>
              </a:rPr>
              <a:t> </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.NET Conf: Focus on Blazor is a free ...</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b="1" dirty="0">
                <a:solidFill>
                  <a:srgbClr val="008080"/>
                </a:solidFill>
                <a:latin typeface="Hasklig" panose="020B0509030403020204" pitchFamily="49" charset="0"/>
              </a:rPr>
              <a:t>Paragraph</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a:t>
            </a: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div</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button</a:t>
            </a:r>
            <a:r>
              <a:rPr lang="en-US" altLang="en-US" sz="1600" dirty="0">
                <a:solidFill>
                  <a:srgbClr val="DCDCDC"/>
                </a:solidFill>
                <a:latin typeface="Hasklig" panose="020B0509030403020204" pitchFamily="49" charset="0"/>
              </a:rPr>
              <a:t> </a:t>
            </a:r>
            <a:r>
              <a:rPr lang="en-US" altLang="en-US" sz="1600" dirty="0">
                <a:solidFill>
                  <a:srgbClr val="9CDCFE"/>
                </a:solidFill>
                <a:latin typeface="Hasklig" panose="020B0509030403020204" pitchFamily="49" charset="0"/>
              </a:rPr>
              <a:t>type</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"button" </a:t>
            </a:r>
            <a:r>
              <a:rPr lang="en-US" altLang="en-US" sz="1600" dirty="0">
                <a:solidFill>
                  <a:srgbClr val="9CDCFE"/>
                </a:solidFill>
                <a:latin typeface="Hasklig" panose="020B0509030403020204" pitchFamily="49" charset="0"/>
              </a:rPr>
              <a:t>class</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"close" </a:t>
            </a:r>
            <a:r>
              <a:rPr lang="en-US" altLang="en-US" sz="1600" dirty="0">
                <a:solidFill>
                  <a:srgbClr val="9CDCFE"/>
                </a:solidFill>
                <a:latin typeface="Hasklig" panose="020B0509030403020204" pitchFamily="49" charset="0"/>
              </a:rPr>
              <a:t>aria-label</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"Close"</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a:t>
            </a: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span</a:t>
            </a:r>
            <a:r>
              <a:rPr lang="en-US" altLang="en-US" sz="1600" dirty="0">
                <a:solidFill>
                  <a:srgbClr val="DCDCDC"/>
                </a:solidFill>
                <a:latin typeface="Hasklig" panose="020B0509030403020204" pitchFamily="49" charset="0"/>
              </a:rPr>
              <a:t> </a:t>
            </a:r>
            <a:r>
              <a:rPr lang="en-US" altLang="en-US" sz="1600" dirty="0">
                <a:solidFill>
                  <a:srgbClr val="9CDCFE"/>
                </a:solidFill>
                <a:latin typeface="Hasklig" panose="020B0509030403020204" pitchFamily="49" charset="0"/>
              </a:rPr>
              <a:t>aria-hidden</a:t>
            </a:r>
            <a:r>
              <a:rPr lang="en-US" altLang="en-US" sz="1600" dirty="0">
                <a:solidFill>
                  <a:srgbClr val="B4B4B4"/>
                </a:solidFill>
                <a:latin typeface="Hasklig" panose="020B0509030403020204" pitchFamily="49" charset="0"/>
              </a:rPr>
              <a:t>=</a:t>
            </a:r>
            <a:r>
              <a:rPr lang="en-US" altLang="en-US" sz="1600" dirty="0">
                <a:solidFill>
                  <a:srgbClr val="C8C8C8"/>
                </a:solidFill>
                <a:latin typeface="Hasklig" panose="020B0509030403020204" pitchFamily="49" charset="0"/>
              </a:rPr>
              <a:t>"true"</a:t>
            </a:r>
            <a:r>
              <a:rPr lang="en-US" altLang="en-US" sz="1600" dirty="0">
                <a:solidFill>
                  <a:srgbClr val="808080"/>
                </a:solidFill>
                <a:latin typeface="Hasklig" panose="020B0509030403020204" pitchFamily="49" charset="0"/>
              </a:rPr>
              <a:t>&gt;</a:t>
            </a:r>
            <a:r>
              <a:rPr lang="en-US" altLang="en-US" sz="1600" dirty="0">
                <a:solidFill>
                  <a:srgbClr val="00A0A0"/>
                </a:solidFill>
                <a:latin typeface="Hasklig" panose="020B0509030403020204" pitchFamily="49" charset="0"/>
              </a:rPr>
              <a:t>&amp;times;</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span</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a:t>
            </a: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button</a:t>
            </a:r>
            <a:r>
              <a:rPr lang="en-US" altLang="en-US" sz="1600" dirty="0">
                <a:solidFill>
                  <a:srgbClr val="808080"/>
                </a:solidFill>
                <a:latin typeface="Hasklig" panose="020B0509030403020204" pitchFamily="49" charset="0"/>
              </a:rPr>
              <a:t>&gt;</a:t>
            </a:r>
          </a:p>
          <a:p>
            <a:pPr eaLnBrk="0" fontAlgn="base" hangingPunct="0">
              <a:spcBef>
                <a:spcPct val="0"/>
              </a:spcBef>
              <a:spcAft>
                <a:spcPct val="0"/>
              </a:spcAft>
            </a:pPr>
            <a:r>
              <a:rPr lang="en-US" altLang="en-US" sz="1600" dirty="0">
                <a:solidFill>
                  <a:srgbClr val="808080"/>
                </a:solidFill>
                <a:latin typeface="Hasklig" panose="020B0509030403020204" pitchFamily="49" charset="0"/>
              </a:rPr>
              <a:t>  </a:t>
            </a: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dirty="0">
                <a:solidFill>
                  <a:srgbClr val="569CD6"/>
                </a:solidFill>
                <a:latin typeface="Hasklig" panose="020B0509030403020204" pitchFamily="49" charset="0"/>
              </a:rPr>
              <a:t>div</a:t>
            </a:r>
            <a:r>
              <a:rPr lang="en-US" altLang="en-US" sz="1600" dirty="0">
                <a:solidFill>
                  <a:srgbClr val="808080"/>
                </a:solidFill>
                <a:latin typeface="Hasklig" panose="020B0509030403020204" pitchFamily="49" charset="0"/>
              </a:rPr>
              <a:t>&gt;</a:t>
            </a:r>
            <a:endParaRPr lang="en-US" altLang="en-US" sz="1600" dirty="0">
              <a:solidFill>
                <a:srgbClr val="DCDCDC"/>
              </a:solidFill>
              <a:latin typeface="Hasklig" panose="020B0509030403020204" pitchFamily="49" charset="0"/>
            </a:endParaRP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808080"/>
                </a:solidFill>
                <a:latin typeface="Hasklig" panose="020B0509030403020204" pitchFamily="49" charset="0"/>
              </a:rPr>
              <a:t>&lt;/</a:t>
            </a:r>
            <a:r>
              <a:rPr lang="en-US" altLang="en-US" sz="1600" b="1" dirty="0">
                <a:solidFill>
                  <a:srgbClr val="008080"/>
                </a:solidFill>
                <a:latin typeface="Hasklig" panose="020B0509030403020204" pitchFamily="49" charset="0"/>
              </a:rPr>
              <a:t>Fragment</a:t>
            </a:r>
            <a:r>
              <a:rPr lang="en-US" altLang="en-US" sz="1600" dirty="0">
                <a:solidFill>
                  <a:srgbClr val="808080"/>
                </a:solidFill>
                <a:latin typeface="Hasklig" panose="020B0509030403020204" pitchFamily="49" charset="0"/>
              </a:rPr>
              <a:t>&gt;</a:t>
            </a: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Fixture</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B3"/>
                </a:solidFill>
                <a:effectLst/>
                <a:latin typeface="Hasklig" panose="020B0509030403020204" pitchFamily="49" charset="0"/>
              </a:rPr>
              <a:t>@code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FFFFB3"/>
                </a:solidFill>
                <a:effectLst/>
                <a:latin typeface="Hasklig"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DCDCDC"/>
                </a:solidFill>
                <a:effectLst/>
                <a:latin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new</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rPr>
              <a:t>() { </a:t>
            </a:r>
            <a:r>
              <a:rPr kumimoji="0" lang="en-US" altLang="en-US" sz="1600" b="0" i="0" u="none" strike="noStrike" cap="none" normalizeH="0" baseline="0" dirty="0" err="1">
                <a:ln>
                  <a:noFill/>
                </a:ln>
                <a:solidFill>
                  <a:srgbClr val="DCDCDC"/>
                </a:solidFill>
                <a:effectLst/>
                <a:latin typeface="Hasklig" panose="020B0509030403020204" pitchFamily="49" charset="0"/>
              </a:rPr>
              <a:t>CultureCode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rPr>
              <a:t>"Yoda"</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void</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DCDCAA"/>
                </a:solidFill>
                <a:effectLst/>
                <a:latin typeface="Hasklig" panose="020B0509030403020204" pitchFamily="49" charset="0"/>
              </a:rPr>
              <a:t>Setup</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DCDCDC"/>
                </a:solidFill>
                <a:effectLst/>
                <a:latin typeface="Hasklig" panose="020B0509030403020204" pitchFamily="49" charset="0"/>
              </a:rPr>
              <a:t>Services</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rPr>
              <a:t>AddMockJsRuntime</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DCDCDC"/>
                </a:solidFill>
                <a:effectLst/>
                <a:latin typeface="Hasklig" panose="020B0509030403020204" pitchFamily="49" charset="0"/>
              </a:rPr>
              <a:t>localizer</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0" i="0" u="none" strike="noStrike" cap="none" normalizeH="0" baseline="0" dirty="0" err="1">
                <a:ln>
                  <a:noFill/>
                </a:ln>
                <a:solidFill>
                  <a:srgbClr val="DCDCDC"/>
                </a:solidFill>
                <a:effectLst/>
                <a:latin typeface="Hasklig" panose="020B0509030403020204" pitchFamily="49" charset="0"/>
              </a:rPr>
              <a:t>Add</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D69D85"/>
                </a:solidFill>
                <a:effectLst/>
                <a:latin typeface="Hasklig" panose="020B0509030403020204" pitchFamily="49" charset="0"/>
              </a:rPr>
              <a:t>"alert-heading"</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rPr>
              <a:t>"Time to focus on Blazor it is."</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void</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DCDCAA"/>
                </a:solidFill>
                <a:effectLst/>
                <a:latin typeface="Hasklig" panose="020B0509030403020204" pitchFamily="49" charset="0"/>
              </a:rPr>
              <a:t>Test1</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 </a:t>
            </a:r>
          </a:p>
          <a:p>
            <a:pPr lvl="0" eaLnBrk="0" fontAlgn="base" hangingPunct="0">
              <a:spcBef>
                <a:spcPct val="0"/>
              </a:spcBef>
              <a:spcAft>
                <a:spcPct val="0"/>
              </a:spcAft>
            </a:pPr>
            <a:r>
              <a:rPr lang="en-US" altLang="en-US" sz="1600" dirty="0">
                <a:solidFill>
                  <a:srgbClr val="57A64A"/>
                </a:solidFill>
                <a:latin typeface="Hasklig" panose="020B0509030403020204" pitchFamily="49" charset="0"/>
              </a:rPr>
              <a:t>        // Act</a:t>
            </a:r>
            <a:endParaRPr lang="en-US" altLang="en-US" sz="1600" dirty="0">
              <a:solidFill>
                <a:srgbClr val="DCDCDC"/>
              </a:solidFill>
              <a:latin typeface="Hasklig" panose="020B0509030403020204" pitchFamily="49" charset="0"/>
            </a:endParaRPr>
          </a:p>
          <a:p>
            <a:pPr lvl="0"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569CD6"/>
                </a:solidFill>
                <a:latin typeface="Hasklig" panose="020B0509030403020204" pitchFamily="49" charset="0"/>
              </a:rPr>
              <a:t>var</a:t>
            </a:r>
            <a:r>
              <a:rPr lang="en-US" altLang="en-US" sz="1600" dirty="0">
                <a:solidFill>
                  <a:srgbClr val="DCDCDC"/>
                </a:solidFill>
                <a:latin typeface="Hasklig" panose="020B0509030403020204" pitchFamily="49" charset="0"/>
              </a:rPr>
              <a:t> </a:t>
            </a:r>
            <a:r>
              <a:rPr lang="en-US" altLang="en-US" sz="1600" b="1" dirty="0">
                <a:solidFill>
                  <a:srgbClr val="9CDCFE"/>
                </a:solidFill>
                <a:latin typeface="Hasklig" panose="020B0509030403020204" pitchFamily="49" charset="0"/>
              </a:rPr>
              <a:t>cut</a:t>
            </a: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b="1" dirty="0" err="1">
                <a:solidFill>
                  <a:srgbClr val="DCDCAA"/>
                </a:solidFill>
                <a:latin typeface="Hasklig" panose="020B0509030403020204" pitchFamily="49" charset="0"/>
              </a:rPr>
              <a:t>GetComponentUnderTest</a:t>
            </a:r>
            <a:r>
              <a:rPr lang="en-US" altLang="en-US" sz="1600" dirty="0">
                <a:solidFill>
                  <a:srgbClr val="DCDCDC"/>
                </a:solidFill>
                <a:latin typeface="Hasklig" panose="020B0509030403020204" pitchFamily="49" charset="0"/>
              </a:rPr>
              <a:t>&lt;</a:t>
            </a:r>
            <a:r>
              <a:rPr lang="en-US" altLang="en-US" sz="1600" dirty="0">
                <a:solidFill>
                  <a:srgbClr val="4EC9B0"/>
                </a:solidFill>
                <a:latin typeface="Hasklig" panose="020B0509030403020204" pitchFamily="49" charset="0"/>
              </a:rPr>
              <a:t>Alert</a:t>
            </a:r>
            <a:r>
              <a:rPr lang="en-US" altLang="en-US" sz="1600" dirty="0">
                <a:solidFill>
                  <a:srgbClr val="DCDCDC"/>
                </a:solidFill>
                <a:latin typeface="Hasklig" panose="020B0509030403020204" pitchFamily="49" charset="0"/>
              </a:rPr>
              <a:t>&gt;();</a:t>
            </a:r>
          </a:p>
          <a:p>
            <a:pPr lvl="0" eaLnBrk="0" fontAlgn="base" hangingPunct="0">
              <a:spcBef>
                <a:spcPct val="0"/>
              </a:spcBef>
              <a:spcAft>
                <a:spcPct val="0"/>
              </a:spcAft>
            </a:pPr>
            <a:endParaRPr lang="en-US" altLang="en-US" sz="1600" dirty="0">
              <a:solidFill>
                <a:srgbClr val="DCDCDC"/>
              </a:solidFill>
              <a:latin typeface="Hasklig" panose="020B0509030403020204" pitchFamily="49" charset="0"/>
            </a:endParaRPr>
          </a:p>
          <a:p>
            <a:pPr lvl="0"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57A64A"/>
                </a:solidFill>
                <a:latin typeface="Hasklig" panose="020B0509030403020204" pitchFamily="49" charset="0"/>
              </a:rPr>
              <a:t>// Assert</a:t>
            </a:r>
            <a:endParaRPr lang="en-US" altLang="en-US" sz="1600" dirty="0">
              <a:solidFill>
                <a:srgbClr val="DCDCDC"/>
              </a:solidFill>
              <a:latin typeface="Hasklig" panose="020B0509030403020204" pitchFamily="49" charset="0"/>
            </a:endParaRPr>
          </a:p>
          <a:p>
            <a:pPr lvl="0"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569CD6"/>
                </a:solidFill>
                <a:latin typeface="Hasklig" panose="020B0509030403020204" pitchFamily="49" charset="0"/>
              </a:rPr>
              <a:t>var</a:t>
            </a:r>
            <a:r>
              <a:rPr lang="en-US" altLang="en-US" sz="1600" dirty="0">
                <a:solidFill>
                  <a:srgbClr val="DCDCDC"/>
                </a:solidFill>
                <a:latin typeface="Hasklig" panose="020B0509030403020204" pitchFamily="49" charset="0"/>
              </a:rPr>
              <a:t> </a:t>
            </a:r>
            <a:r>
              <a:rPr lang="en-US" altLang="en-US" sz="1600" b="1" dirty="0">
                <a:solidFill>
                  <a:srgbClr val="9CDCFE"/>
                </a:solidFill>
                <a:latin typeface="Hasklig" panose="020B0509030403020204" pitchFamily="49" charset="0"/>
              </a:rPr>
              <a:t>expected</a:t>
            </a: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b="1" dirty="0" err="1">
                <a:solidFill>
                  <a:srgbClr val="DCDCAA"/>
                </a:solidFill>
                <a:latin typeface="Hasklig" panose="020B0509030403020204" pitchFamily="49" charset="0"/>
              </a:rPr>
              <a:t>GetFragment</a:t>
            </a:r>
            <a:r>
              <a:rPr lang="en-US" altLang="en-US" sz="1600" dirty="0">
                <a:solidFill>
                  <a:srgbClr val="DCDCDC"/>
                </a:solidFill>
                <a:latin typeface="Hasklig" panose="020B0509030403020204" pitchFamily="49" charset="0"/>
              </a:rPr>
              <a:t>();</a:t>
            </a:r>
          </a:p>
          <a:p>
            <a:pPr lvl="0" eaLnBrk="0" fontAlgn="base" hangingPunct="0">
              <a:spcBef>
                <a:spcPct val="0"/>
              </a:spcBef>
              <a:spcAft>
                <a:spcPct val="0"/>
              </a:spcAft>
            </a:pPr>
            <a:r>
              <a:rPr lang="en-US" altLang="en-US" sz="1600" b="1"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cut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MarkupMatches</a:t>
            </a:r>
            <a:r>
              <a:rPr lang="en-US" altLang="en-US" sz="1600" dirty="0">
                <a:solidFill>
                  <a:srgbClr val="DCDCDC"/>
                </a:solidFill>
                <a:latin typeface="Hasklig" panose="020B0509030403020204" pitchFamily="49" charset="0"/>
              </a:rPr>
              <a:t>(</a:t>
            </a:r>
            <a:r>
              <a:rPr lang="en-US" altLang="en-US" sz="1600" b="1" dirty="0">
                <a:solidFill>
                  <a:srgbClr val="9CDCFE"/>
                </a:solidFill>
                <a:latin typeface="Hasklig" panose="020B0509030403020204" pitchFamily="49" charset="0"/>
              </a:rPr>
              <a:t>expected</a:t>
            </a:r>
            <a:r>
              <a:rPr lang="en-US" altLang="en-US" sz="1600" dirty="0">
                <a:solidFill>
                  <a:srgbClr val="DCDCDC"/>
                </a:solidFill>
                <a:latin typeface="Hasklig" panose="020B0509030403020204" pitchFamily="49" charset="0"/>
              </a:rPr>
              <a:t>);</a:t>
            </a:r>
            <a:endParaRPr lang="en-US" altLang="en-US" sz="4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B3"/>
                </a:solidFill>
                <a:effectLst/>
                <a:latin typeface="Hasklig" panose="020B0509030403020204" pitchFamily="49"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67423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2">
                                            <p:txEl>
                                              <p:pRg st="43" end="4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20"/>
                                  </p:iterate>
                                  <p:childTnLst>
                                    <p:set>
                                      <p:cBhvr>
                                        <p:cTn id="10" dur="1" fill="hold">
                                          <p:stCondLst>
                                            <p:cond delay="0"/>
                                          </p:stCondLst>
                                        </p:cTn>
                                        <p:tgtEl>
                                          <p:spTgt spid="2">
                                            <p:txEl>
                                              <p:pRg st="44" end="4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CA8034-CE20-4C33-9120-65687880EB80}"/>
              </a:ext>
            </a:extLst>
          </p:cNvPr>
          <p:cNvSpPr>
            <a:spLocks noChangeArrowheads="1"/>
          </p:cNvSpPr>
          <p:nvPr/>
        </p:nvSpPr>
        <p:spPr bwMode="auto">
          <a:xfrm>
            <a:off x="0" y="0"/>
            <a:ext cx="13271500" cy="8204200"/>
          </a:xfrm>
          <a:prstGeom prst="rect">
            <a:avLst/>
          </a:prstGeom>
          <a:noFill/>
          <a:ln>
            <a:noFill/>
          </a:ln>
          <a:effectLst/>
        </p:spPr>
        <p:txBody>
          <a:bodyPr vert="horz" wrap="square" lIns="91440" tIns="45720" rIns="91440" bIns="45720" numCol="1" anchor="t"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public</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class</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AlertTest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ComponentTestFixture</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ea typeface="Hasklig" panose="020B0509030403020204" pitchFamily="49" charset="0"/>
              </a:rPr>
              <a:t>Fact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(DisplayName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ea typeface="Hasklig" panose="020B0509030403020204" pitchFamily="49" charset="0"/>
              </a:rPr>
              <a:t>"Alert renders correctly when all input is provided"</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public</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void</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a:ln>
                  <a:noFill/>
                </a:ln>
                <a:solidFill>
                  <a:srgbClr val="DCDCAA"/>
                </a:solidFill>
                <a:effectLst/>
                <a:latin typeface="Hasklig" panose="020B0509030403020204" pitchFamily="49" charset="0"/>
                <a:ea typeface="Hasklig" panose="020B0509030403020204" pitchFamily="49" charset="0"/>
              </a:rPr>
              <a:t>Test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7A64A"/>
                </a:solidFill>
                <a:effectLst/>
                <a:latin typeface="Hasklig" panose="020B0509030403020204" pitchFamily="49" charset="0"/>
                <a:ea typeface="Hasklig" panose="020B0509030403020204" pitchFamily="49" charset="0"/>
              </a:rPr>
              <a:t>// Arrange</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err="1">
                <a:solidFill>
                  <a:srgbClr val="DCDCDC"/>
                </a:solidFill>
                <a:latin typeface="Hasklig" panose="020B0509030403020204" pitchFamily="49" charset="0"/>
              </a:rPr>
              <a:t>Services</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AddMockJsRuntime</a:t>
            </a:r>
            <a:r>
              <a:rPr lang="en-US" altLang="en-US" sz="1600" dirty="0">
                <a:solidFill>
                  <a:srgbClr val="DCDCDC"/>
                </a:solidFill>
                <a:latin typeface="Hasklig" panose="020B0509030403020204" pitchFamily="49" charset="0"/>
              </a:rPr>
              <a:t>();</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var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ea typeface="Hasklig" panose="020B0509030403020204" pitchFamily="49" charset="0"/>
              </a:rPr>
              <a:t>content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ea typeface="Hasklig" panose="020B0509030403020204" pitchFamily="49" charset="0"/>
              </a:rPr>
              <a:t>"NET Conf: Focus on Blazor is a free ..."</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var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headerKey</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ea typeface="Hasklig" panose="020B0509030403020204" pitchFamily="49" charset="0"/>
              </a:rPr>
              <a:t>"alert-heading"</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var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ea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new</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ea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a:t>
            </a:r>
            <a:r>
              <a:rPr kumimoji="0" lang="en-US" altLang="en-US" sz="1600" b="0" i="0" u="none" strike="noStrike" cap="none" normalizeH="0" baseline="0" dirty="0" err="1">
                <a:ln>
                  <a:noFill/>
                </a:ln>
                <a:solidFill>
                  <a:srgbClr val="DCDCDC"/>
                </a:solidFill>
                <a:effectLst/>
                <a:latin typeface="Hasklig" panose="020B0509030403020204" pitchFamily="49" charset="0"/>
                <a:ea typeface="Hasklig" panose="020B0509030403020204" pitchFamily="49" charset="0"/>
              </a:rPr>
              <a:t>CultureCode</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ea typeface="Hasklig" panose="020B0509030403020204" pitchFamily="49" charset="0"/>
              </a:rPr>
              <a:t>"Yoda"</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localizer</a:t>
            </a:r>
            <a:r>
              <a:rPr kumimoji="0" lang="en-US" altLang="en-US" sz="1600" b="0" i="0" u="none" strike="noStrike" cap="none" normalizeH="0" baseline="0" dirty="0" err="1">
                <a:ln>
                  <a:noFill/>
                </a:ln>
                <a:solidFill>
                  <a:srgbClr val="B4B4B4"/>
                </a:solidFill>
                <a:effectLst/>
                <a:latin typeface="Hasklig" panose="020B0509030403020204" pitchFamily="49" charset="0"/>
                <a:ea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Add</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headerKey</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ea typeface="Hasklig" panose="020B0509030403020204" pitchFamily="49" charset="0"/>
              </a:rPr>
              <a:t>"Time to focus on Blazor it is."</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endParaRPr>
          </a:p>
          <a:p>
            <a:pPr eaLnBrk="0" fontAlgn="base" hangingPunct="0">
              <a:spcBef>
                <a:spcPct val="0"/>
              </a:spcBef>
              <a:spcAft>
                <a:spcPct val="0"/>
              </a:spcAft>
            </a:pPr>
            <a:r>
              <a:rPr lang="en-US" altLang="en-US" sz="1600" dirty="0">
                <a:solidFill>
                  <a:srgbClr val="DCDCDC"/>
                </a:solidFill>
                <a:latin typeface="Hasklig" panose="020B0509030403020204" pitchFamily="49" charset="0"/>
                <a:ea typeface="Hasklig" panose="020B0509030403020204" pitchFamily="49" charset="0"/>
              </a:rPr>
              <a:t>        </a:t>
            </a:r>
            <a:r>
              <a:rPr lang="en-US" altLang="en-US" sz="1600" dirty="0">
                <a:solidFill>
                  <a:srgbClr val="57A64A"/>
                </a:solidFill>
                <a:latin typeface="Hasklig" panose="020B0509030403020204" pitchFamily="49" charset="0"/>
                <a:ea typeface="Hasklig" panose="020B0509030403020204" pitchFamily="49" charset="0"/>
              </a:rPr>
              <a:t>// Act </a:t>
            </a:r>
            <a:endPar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endParaRPr>
          </a:p>
          <a:p>
            <a:pPr lvl="0" eaLnBrk="0" fontAlgn="base" hangingPunct="0">
              <a:spcBef>
                <a:spcPct val="0"/>
              </a:spcBef>
              <a:spcAft>
                <a:spcPct val="0"/>
              </a:spcAf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lang="en-US" altLang="en-US" sz="1600" dirty="0">
                <a:solidFill>
                  <a:srgbClr val="B8D7A3"/>
                </a:solidFill>
                <a:latin typeface="Hasklig" panose="020B0509030403020204" pitchFamily="49" charset="0"/>
              </a:rPr>
              <a:t> </a:t>
            </a:r>
            <a:r>
              <a:rPr lang="en-US" altLang="en-US" sz="1600" dirty="0" err="1">
                <a:solidFill>
                  <a:srgbClr val="B8D7A3"/>
                </a:solidFill>
                <a:latin typeface="Hasklig" panose="020B0509030403020204" pitchFamily="49" charset="0"/>
              </a:rPr>
              <a:t>IRenderedComponent</a:t>
            </a:r>
            <a:r>
              <a:rPr lang="en-US" altLang="en-US" sz="1600" dirty="0">
                <a:solidFill>
                  <a:srgbClr val="DCDCDC"/>
                </a:solidFill>
                <a:latin typeface="Hasklig" panose="020B0509030403020204" pitchFamily="49" charset="0"/>
              </a:rPr>
              <a:t>&lt;</a:t>
            </a:r>
            <a:r>
              <a:rPr lang="en-US" altLang="en-US" sz="1600" dirty="0">
                <a:solidFill>
                  <a:srgbClr val="4EC9B0"/>
                </a:solidFill>
                <a:latin typeface="Hasklig" panose="020B0509030403020204" pitchFamily="49" charset="0"/>
              </a:rPr>
              <a:t>Alert</a:t>
            </a:r>
            <a:r>
              <a:rPr lang="en-US" altLang="en-US" sz="1600" dirty="0">
                <a:solidFill>
                  <a:srgbClr val="DCDCDC"/>
                </a:solidFill>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ea typeface="Hasklig" panose="020B0509030403020204" pitchFamily="49" charset="0"/>
              </a:rPr>
              <a:t>cut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RenderComponent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&lt;</a:t>
            </a:r>
            <a:r>
              <a:rPr kumimoji="0" lang="en-US" altLang="en-US" sz="1600" b="0" i="0" u="none" strike="noStrike" cap="none" normalizeH="0" baseline="0" dirty="0">
                <a:ln>
                  <a:noFill/>
                </a:ln>
                <a:solidFill>
                  <a:srgbClr val="4EC9B0"/>
                </a:solidFill>
                <a:effectLst/>
                <a:latin typeface="Hasklig" panose="020B0509030403020204" pitchFamily="49" charset="0"/>
                <a:ea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&gt;( </a:t>
            </a:r>
            <a:r>
              <a:rPr lang="en-US" altLang="en-US" sz="1600" dirty="0">
                <a:solidFill>
                  <a:srgbClr val="DCDCDC"/>
                </a:solidFill>
                <a:latin typeface="Hasklig" panose="020B0509030403020204" pitchFamily="49" charset="0"/>
                <a:ea typeface="Hasklig" panose="020B0509030403020204" pitchFamily="49" charset="0"/>
              </a:rPr>
              <a:t> </a:t>
            </a:r>
            <a:endPar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err="1">
                <a:ln>
                  <a:noFill/>
                </a:ln>
                <a:solidFill>
                  <a:srgbClr val="569CD6"/>
                </a:solidFill>
                <a:effectLst/>
                <a:latin typeface="Hasklig" panose="020B0509030403020204" pitchFamily="49" charset="0"/>
                <a:ea typeface="Hasklig" panose="020B0509030403020204" pitchFamily="49" charset="0"/>
              </a:rPr>
              <a:t>nameof</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Alert</a:t>
            </a:r>
            <a:r>
              <a:rPr kumimoji="0" lang="en-US" altLang="en-US" sz="1600" b="0" i="0" u="none" strike="noStrike" cap="none" normalizeH="0" baseline="0" dirty="0" err="1">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DCDCDC"/>
                </a:solidFill>
                <a:effectLst/>
                <a:latin typeface="Hasklig" panose="020B0509030403020204" pitchFamily="49" charset="0"/>
                <a:ea typeface="Hasklig" panose="020B0509030403020204" pitchFamily="49" charset="0"/>
              </a:rPr>
              <a:t>Header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headerKey</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CascadingValue</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1" i="0" u="none" strike="noStrike" cap="none" normalizeH="0" baseline="0" dirty="0">
                <a:ln>
                  <a:noFill/>
                </a:ln>
                <a:solidFill>
                  <a:srgbClr val="9CDCFE"/>
                </a:solidFill>
                <a:effectLst/>
                <a:latin typeface="Hasklig" panose="020B0509030403020204" pitchFamily="49" charset="0"/>
                <a:ea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EventCallback</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&lt;</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DismissingEventArgs</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&gt;(</a:t>
            </a:r>
            <a:r>
              <a:rPr kumimoji="0" lang="en-US" altLang="en-US" sz="1600" b="0" i="0" u="none" strike="noStrike" cap="none" normalizeH="0" baseline="0" dirty="0" err="1">
                <a:ln>
                  <a:noFill/>
                </a:ln>
                <a:solidFill>
                  <a:srgbClr val="569CD6"/>
                </a:solidFill>
                <a:effectLst/>
                <a:latin typeface="Hasklig" panose="020B0509030403020204" pitchFamily="49" charset="0"/>
                <a:ea typeface="Hasklig" panose="020B0509030403020204" pitchFamily="49" charset="0"/>
              </a:rPr>
              <a:t>nameof</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Alert</a:t>
            </a:r>
            <a:r>
              <a:rPr kumimoji="0" lang="en-US" altLang="en-US" sz="1600" b="0" i="0" u="none" strike="noStrike" cap="none" normalizeH="0" baseline="0" dirty="0" err="1">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DCDCDC"/>
                </a:solidFill>
                <a:effectLst/>
                <a:latin typeface="Hasklig" panose="020B0509030403020204" pitchFamily="49" charset="0"/>
                <a:ea typeface="Hasklig" panose="020B0509030403020204" pitchFamily="49" charset="0"/>
              </a:rPr>
              <a:t>OnDismissing</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arg</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EventCallback</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&lt;</a:t>
            </a:r>
            <a:r>
              <a:rPr kumimoji="0" lang="en-US" altLang="en-US" sz="1600" b="0" i="0" u="none" strike="noStrike" cap="none" normalizeH="0" baseline="0" dirty="0">
                <a:ln>
                  <a:noFill/>
                </a:ln>
                <a:solidFill>
                  <a:srgbClr val="4EC9B0"/>
                </a:solidFill>
                <a:effectLst/>
                <a:latin typeface="Hasklig" panose="020B0509030403020204" pitchFamily="49" charset="0"/>
                <a:ea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&gt;(</a:t>
            </a:r>
            <a:r>
              <a:rPr kumimoji="0" lang="en-US" altLang="en-US" sz="1600" b="0" i="0" u="none" strike="noStrike" cap="none" normalizeH="0" baseline="0" dirty="0" err="1">
                <a:ln>
                  <a:noFill/>
                </a:ln>
                <a:solidFill>
                  <a:srgbClr val="569CD6"/>
                </a:solidFill>
                <a:effectLst/>
                <a:latin typeface="Hasklig" panose="020B0509030403020204" pitchFamily="49" charset="0"/>
                <a:ea typeface="Hasklig" panose="020B0509030403020204" pitchFamily="49" charset="0"/>
              </a:rPr>
              <a:t>nameof</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Alert</a:t>
            </a:r>
            <a:r>
              <a:rPr kumimoji="0" lang="en-US" altLang="en-US" sz="1600" b="0" i="0" u="none" strike="noStrike" cap="none" normalizeH="0" baseline="0" dirty="0" err="1">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DCDCDC"/>
                </a:solidFill>
                <a:effectLst/>
                <a:latin typeface="Hasklig" panose="020B0509030403020204" pitchFamily="49" charset="0"/>
                <a:ea typeface="Hasklig" panose="020B0509030403020204" pitchFamily="49" charset="0"/>
              </a:rPr>
              <a:t>OnDismissed</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arg</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ChildContent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1" i="0" u="none" strike="noStrike" cap="none" normalizeH="0" baseline="0" dirty="0">
                <a:ln>
                  <a:noFill/>
                </a:ln>
                <a:solidFill>
                  <a:srgbClr val="9CDCFE"/>
                </a:solidFill>
                <a:effectLst/>
                <a:latin typeface="Hasklig" panose="020B0509030403020204" pitchFamily="49" charset="0"/>
                <a:ea typeface="Hasklig" panose="020B0509030403020204" pitchFamily="49" charset="0"/>
              </a:rPr>
              <a:t>content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a:t>
            </a:r>
          </a:p>
          <a:p>
            <a:pPr lvl="0" eaLnBrk="0" fontAlgn="base" hangingPunct="0">
              <a:spcBef>
                <a:spcPct val="0"/>
              </a:spcBef>
              <a:spcAft>
                <a:spcPct val="0"/>
              </a:spcAft>
            </a:pPr>
            <a:endParaRPr lang="en-US" altLang="en-US" sz="1600" dirty="0">
              <a:solidFill>
                <a:srgbClr val="57A64A"/>
              </a:solidFill>
              <a:latin typeface="Hasklig" panose="020B0509030403020204" pitchFamily="49" charset="0"/>
              <a:ea typeface="Hasklig" panose="020B0509030403020204" pitchFamily="49" charset="0"/>
            </a:endParaRPr>
          </a:p>
          <a:p>
            <a:pPr eaLnBrk="0" fontAlgn="base" hangingPunct="0">
              <a:spcBef>
                <a:spcPct val="0"/>
              </a:spcBef>
              <a:spcAft>
                <a:spcPct val="0"/>
              </a:spcAft>
            </a:pPr>
            <a:r>
              <a:rPr lang="en-US" altLang="en-US" sz="1600" dirty="0">
                <a:solidFill>
                  <a:srgbClr val="57A64A"/>
                </a:solidFill>
                <a:latin typeface="Hasklig" panose="020B0509030403020204" pitchFamily="49" charset="0"/>
              </a:rPr>
              <a:t>        // Assert</a:t>
            </a:r>
          </a:p>
          <a:p>
            <a:pPr lvl="0" eaLnBrk="0" fontAlgn="base" hangingPunct="0">
              <a:spcBef>
                <a:spcPct val="0"/>
              </a:spcBef>
              <a:spcAft>
                <a:spcPct val="0"/>
              </a:spcAft>
            </a:pPr>
            <a:endParaRPr lang="en-US" altLang="en-US" sz="1600" dirty="0">
              <a:solidFill>
                <a:srgbClr val="DCDCDC"/>
              </a:solidFill>
              <a:latin typeface="Hasklig" panose="020B0509030403020204" pitchFamily="49" charset="0"/>
              <a:ea typeface="Hasklig" panose="020B0509030403020204" pitchFamily="49" charset="0"/>
            </a:endParaRPr>
          </a:p>
          <a:p>
            <a:pPr lvl="0" eaLnBrk="0" fontAlgn="base" hangingPunct="0">
              <a:spcBef>
                <a:spcPct val="0"/>
              </a:spcBef>
              <a:spcAft>
                <a:spcPct val="0"/>
              </a:spcAft>
            </a:pPr>
            <a:endParaRPr lang="en-US" altLang="en-US" sz="1600" dirty="0">
              <a:solidFill>
                <a:srgbClr val="DCDCDC"/>
              </a:solidFill>
              <a:latin typeface="Hasklig" panose="020B0509030403020204" pitchFamily="49" charset="0"/>
              <a:ea typeface="Hasklig" panose="020B0509030403020204" pitchFamily="49" charset="0"/>
            </a:endParaRPr>
          </a:p>
          <a:p>
            <a:pPr lvl="0" eaLnBrk="0" fontAlgn="base" hangingPunct="0">
              <a:spcBef>
                <a:spcPct val="0"/>
              </a:spcBef>
              <a:spcAft>
                <a:spcPct val="0"/>
              </a:spcAft>
            </a:pPr>
            <a:endParaRPr lang="en-US" altLang="en-US" sz="1600" dirty="0">
              <a:solidFill>
                <a:srgbClr val="DCDCDC"/>
              </a:solidFill>
              <a:latin typeface="Hasklig" panose="020B0509030403020204" pitchFamily="49" charset="0"/>
              <a:ea typeface="Hasklig" panose="020B0509030403020204" pitchFamily="49" charset="0"/>
            </a:endParaRPr>
          </a:p>
          <a:p>
            <a:pPr lvl="0" eaLnBrk="0" fontAlgn="base" hangingPunct="0">
              <a:spcBef>
                <a:spcPct val="0"/>
              </a:spcBef>
              <a:spcAft>
                <a:spcPct val="0"/>
              </a:spcAft>
            </a:pPr>
            <a:endParaRPr lang="en-US" altLang="en-US" sz="1600" dirty="0">
              <a:solidFill>
                <a:srgbClr val="DCDCDC"/>
              </a:solidFill>
              <a:latin typeface="Hasklig" panose="020B0509030403020204" pitchFamily="49" charset="0"/>
              <a:ea typeface="Hasklig" panose="020B0509030403020204" pitchFamily="49" charset="0"/>
            </a:endParaRPr>
          </a:p>
          <a:p>
            <a:pPr lvl="0" eaLnBrk="0" fontAlgn="base" hangingPunct="0">
              <a:spcBef>
                <a:spcPct val="0"/>
              </a:spcBef>
              <a:spcAft>
                <a:spcPct val="0"/>
              </a:spcAft>
            </a:pPr>
            <a:endParaRPr lang="en-US" altLang="en-US" sz="1600" dirty="0">
              <a:solidFill>
                <a:srgbClr val="DCDCDC"/>
              </a:solidFill>
              <a:latin typeface="Hasklig" panose="020B0509030403020204" pitchFamily="49" charset="0"/>
              <a:ea typeface="Hasklig" panose="020B0509030403020204" pitchFamily="49" charset="0"/>
            </a:endParaRPr>
          </a:p>
          <a:p>
            <a:pPr lvl="0" eaLnBrk="0" fontAlgn="base" hangingPunct="0">
              <a:spcBef>
                <a:spcPct val="0"/>
              </a:spcBef>
              <a:spcAft>
                <a:spcPct val="0"/>
              </a:spcAft>
            </a:pPr>
            <a:endParaRPr lang="en-US" altLang="en-US" sz="1600" dirty="0">
              <a:solidFill>
                <a:srgbClr val="DCDCDC"/>
              </a:solidFill>
              <a:latin typeface="Hasklig" panose="020B0509030403020204" pitchFamily="49" charset="0"/>
              <a:ea typeface="Hasklig" panose="020B0509030403020204" pitchFamily="49" charset="0"/>
            </a:endParaRPr>
          </a:p>
          <a:p>
            <a:pPr lvl="0" eaLnBrk="0" fontAlgn="base" hangingPunct="0">
              <a:spcBef>
                <a:spcPct val="0"/>
              </a:spcBef>
              <a:spcAft>
                <a:spcPct val="0"/>
              </a:spcAft>
            </a:pPr>
            <a:endParaRPr lang="en-US" altLang="en-US" sz="1600" dirty="0">
              <a:solidFill>
                <a:srgbClr val="DCDCDC"/>
              </a:solidFill>
              <a:latin typeface="Hasklig" panose="020B0509030403020204" pitchFamily="49" charset="0"/>
              <a:ea typeface="Hasklig" panose="020B0509030403020204" pitchFamily="49" charset="0"/>
            </a:endParaRPr>
          </a:p>
          <a:p>
            <a:pPr lvl="0" eaLnBrk="0" fontAlgn="base" hangingPunct="0">
              <a:spcBef>
                <a:spcPct val="0"/>
              </a:spcBef>
              <a:spcAft>
                <a:spcPct val="0"/>
              </a:spcAft>
            </a:pPr>
            <a:endParaRPr lang="en-US" altLang="en-US" sz="1600" dirty="0">
              <a:solidFill>
                <a:srgbClr val="DCDCDC"/>
              </a:solidFill>
              <a:latin typeface="Hasklig" panose="020B0509030403020204" pitchFamily="49" charset="0"/>
              <a:ea typeface="Hasklig" panose="020B0509030403020204" pitchFamily="49" charset="0"/>
            </a:endParaRPr>
          </a:p>
          <a:p>
            <a:pPr lvl="0" eaLnBrk="0" fontAlgn="base" hangingPunct="0">
              <a:spcBef>
                <a:spcPct val="0"/>
              </a:spcBef>
              <a:spcAft>
                <a:spcPct val="0"/>
              </a:spcAft>
            </a:pPr>
            <a:r>
              <a:rPr lang="en-US" altLang="en-US" sz="1600" dirty="0">
                <a:solidFill>
                  <a:srgbClr val="DCDCDC"/>
                </a:solidFill>
                <a:latin typeface="Hasklig" panose="020B0509030403020204" pitchFamily="49" charset="0"/>
                <a:ea typeface="Hasklig" panose="020B0509030403020204" pitchFamily="49" charset="0"/>
              </a:rPr>
              <a:t>    } </a:t>
            </a:r>
          </a:p>
          <a:p>
            <a:pPr lvl="0" eaLnBrk="0" fontAlgn="base" hangingPunct="0">
              <a:spcBef>
                <a:spcPct val="0"/>
              </a:spcBef>
              <a:spcAft>
                <a:spcPct val="0"/>
              </a:spcAft>
            </a:pPr>
            <a:r>
              <a:rPr lang="en-US" altLang="en-US" sz="1600" dirty="0">
                <a:solidFill>
                  <a:srgbClr val="DCDCDC"/>
                </a:solidFill>
                <a:latin typeface="Hasklig" panose="020B0509030403020204" pitchFamily="49" charset="0"/>
                <a:ea typeface="Hasklig" panose="020B0509030403020204" pitchFamily="49" charset="0"/>
              </a:rPr>
              <a:t>}</a:t>
            </a:r>
            <a:endParaRPr lang="en-US" altLang="en-US" sz="1600" dirty="0">
              <a:latin typeface="Hasklig" panose="020B0509030403020204" pitchFamily="49" charset="0"/>
              <a:ea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endParaRPr>
          </a:p>
        </p:txBody>
      </p:sp>
    </p:spTree>
    <p:extLst>
      <p:ext uri="{BB962C8B-B14F-4D97-AF65-F5344CB8AC3E}">
        <p14:creationId xmlns:p14="http://schemas.microsoft.com/office/powerpoint/2010/main" val="3646736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8.33333E-7 1.85185E-6 L -8.33333E-7 -0.19815 " pathEditMode="relative" rAng="0" ptsTypes="AA">
                                      <p:cBhvr>
                                        <p:cTn id="6" dur="2000" fill="hold"/>
                                        <p:tgtEl>
                                          <p:spTgt spid="5"/>
                                        </p:tgtEl>
                                        <p:attrNameLst>
                                          <p:attrName>ppt_x</p:attrName>
                                          <p:attrName>ppt_y</p:attrName>
                                        </p:attrNameLst>
                                      </p:cBhvr>
                                      <p:rCtr x="0" y="-9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CA8034-CE20-4C33-9120-65687880EB80}"/>
              </a:ext>
            </a:extLst>
          </p:cNvPr>
          <p:cNvSpPr>
            <a:spLocks noChangeArrowheads="1"/>
          </p:cNvSpPr>
          <p:nvPr/>
        </p:nvSpPr>
        <p:spPr bwMode="auto">
          <a:xfrm>
            <a:off x="0" y="-1346200"/>
            <a:ext cx="13271500" cy="8204200"/>
          </a:xfrm>
          <a:prstGeom prst="rect">
            <a:avLst/>
          </a:prstGeom>
          <a:noFill/>
          <a:ln>
            <a:noFill/>
          </a:ln>
          <a:effectLst/>
        </p:spPr>
        <p:txBody>
          <a:bodyPr vert="horz" wrap="square" lIns="91440" tIns="45720" rIns="91440" bIns="45720" numCol="1" anchor="t"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public</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class</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AlertTest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ComponentTestFixture</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ea typeface="Hasklig" panose="020B0509030403020204" pitchFamily="49" charset="0"/>
              </a:rPr>
              <a:t>Fact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(DisplayName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ea typeface="Hasklig" panose="020B0509030403020204" pitchFamily="49" charset="0"/>
              </a:rPr>
              <a:t>"Alert renders correctly when all input is provided"</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public</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void</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a:ln>
                  <a:noFill/>
                </a:ln>
                <a:solidFill>
                  <a:srgbClr val="DCDCAA"/>
                </a:solidFill>
                <a:effectLst/>
                <a:latin typeface="Hasklig" panose="020B0509030403020204" pitchFamily="49" charset="0"/>
                <a:ea typeface="Hasklig" panose="020B0509030403020204" pitchFamily="49" charset="0"/>
              </a:rPr>
              <a:t>Test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7A64A"/>
                </a:solidFill>
                <a:effectLst/>
                <a:latin typeface="Hasklig" panose="020B0509030403020204" pitchFamily="49" charset="0"/>
                <a:ea typeface="Hasklig" panose="020B0509030403020204" pitchFamily="49" charset="0"/>
              </a:rPr>
              <a:t>// Arrange</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err="1">
                <a:solidFill>
                  <a:srgbClr val="DCDCDC"/>
                </a:solidFill>
                <a:latin typeface="Hasklig" panose="020B0509030403020204" pitchFamily="49" charset="0"/>
              </a:rPr>
              <a:t>Services</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AddMockJsRuntime</a:t>
            </a:r>
            <a:r>
              <a:rPr lang="en-US" altLang="en-US" sz="1600" dirty="0">
                <a:solidFill>
                  <a:srgbClr val="DCDCDC"/>
                </a:solidFill>
                <a:latin typeface="Hasklig" panose="020B0509030403020204" pitchFamily="49" charset="0"/>
              </a:rPr>
              <a:t>();</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var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ea typeface="Hasklig" panose="020B0509030403020204" pitchFamily="49" charset="0"/>
              </a:rPr>
              <a:t>content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ea typeface="Hasklig" panose="020B0509030403020204" pitchFamily="49" charset="0"/>
              </a:rPr>
              <a:t>"NET Conf: Focus on Blazor is a free ..."</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var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headerKey</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ea typeface="Hasklig" panose="020B0509030403020204" pitchFamily="49" charset="0"/>
              </a:rPr>
              <a:t>"alert-heading"</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var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ea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ea typeface="Hasklig" panose="020B0509030403020204" pitchFamily="49" charset="0"/>
              </a:rPr>
              <a:t>new</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ea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a:t>
            </a:r>
            <a:r>
              <a:rPr kumimoji="0" lang="en-US" altLang="en-US" sz="1600" b="0" i="0" u="none" strike="noStrike" cap="none" normalizeH="0" baseline="0" dirty="0" err="1">
                <a:ln>
                  <a:noFill/>
                </a:ln>
                <a:solidFill>
                  <a:srgbClr val="DCDCDC"/>
                </a:solidFill>
                <a:effectLst/>
                <a:latin typeface="Hasklig" panose="020B0509030403020204" pitchFamily="49" charset="0"/>
                <a:ea typeface="Hasklig" panose="020B0509030403020204" pitchFamily="49" charset="0"/>
              </a:rPr>
              <a:t>CultureCode</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ea typeface="Hasklig" panose="020B0509030403020204" pitchFamily="49" charset="0"/>
              </a:rPr>
              <a:t>"Yoda"</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localizer</a:t>
            </a:r>
            <a:r>
              <a:rPr kumimoji="0" lang="en-US" altLang="en-US" sz="1600" b="0" i="0" u="none" strike="noStrike" cap="none" normalizeH="0" baseline="0" dirty="0" err="1">
                <a:ln>
                  <a:noFill/>
                </a:ln>
                <a:solidFill>
                  <a:srgbClr val="B4B4B4"/>
                </a:solidFill>
                <a:effectLst/>
                <a:latin typeface="Hasklig" panose="020B0509030403020204" pitchFamily="49" charset="0"/>
                <a:ea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Add</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headerKey</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ea typeface="Hasklig" panose="020B0509030403020204" pitchFamily="49" charset="0"/>
              </a:rPr>
              <a:t>"Time to focus on Blazor it is."</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endParaRPr>
          </a:p>
          <a:p>
            <a:pPr eaLnBrk="0" fontAlgn="base" hangingPunct="0">
              <a:spcBef>
                <a:spcPct val="0"/>
              </a:spcBef>
              <a:spcAft>
                <a:spcPct val="0"/>
              </a:spcAft>
            </a:pPr>
            <a:r>
              <a:rPr lang="en-US" altLang="en-US" sz="1600" dirty="0">
                <a:solidFill>
                  <a:srgbClr val="DCDCDC"/>
                </a:solidFill>
                <a:latin typeface="Hasklig" panose="020B0509030403020204" pitchFamily="49" charset="0"/>
                <a:ea typeface="Hasklig" panose="020B0509030403020204" pitchFamily="49" charset="0"/>
              </a:rPr>
              <a:t>        </a:t>
            </a:r>
            <a:r>
              <a:rPr lang="en-US" altLang="en-US" sz="1600" dirty="0">
                <a:solidFill>
                  <a:srgbClr val="57A64A"/>
                </a:solidFill>
                <a:latin typeface="Hasklig" panose="020B0509030403020204" pitchFamily="49" charset="0"/>
                <a:ea typeface="Hasklig" panose="020B0509030403020204" pitchFamily="49" charset="0"/>
              </a:rPr>
              <a:t>// Act </a:t>
            </a:r>
            <a:endPar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endParaRPr>
          </a:p>
          <a:p>
            <a:pPr lvl="0" eaLnBrk="0" fontAlgn="base" hangingPunct="0">
              <a:spcBef>
                <a:spcPct val="0"/>
              </a:spcBef>
              <a:spcAft>
                <a:spcPct val="0"/>
              </a:spcAf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lang="en-US" altLang="en-US" sz="1600" dirty="0">
                <a:solidFill>
                  <a:srgbClr val="B8D7A3"/>
                </a:solidFill>
                <a:latin typeface="Hasklig" panose="020B0509030403020204" pitchFamily="49" charset="0"/>
              </a:rPr>
              <a:t> </a:t>
            </a:r>
            <a:r>
              <a:rPr lang="en-US" altLang="en-US" sz="1600" dirty="0" err="1">
                <a:solidFill>
                  <a:srgbClr val="B8D7A3"/>
                </a:solidFill>
                <a:latin typeface="Hasklig" panose="020B0509030403020204" pitchFamily="49" charset="0"/>
              </a:rPr>
              <a:t>IRenderedComponent</a:t>
            </a:r>
            <a:r>
              <a:rPr lang="en-US" altLang="en-US" sz="1600" dirty="0">
                <a:solidFill>
                  <a:srgbClr val="DCDCDC"/>
                </a:solidFill>
                <a:latin typeface="Hasklig" panose="020B0509030403020204" pitchFamily="49" charset="0"/>
              </a:rPr>
              <a:t>&lt;</a:t>
            </a:r>
            <a:r>
              <a:rPr lang="en-US" altLang="en-US" sz="1600" dirty="0">
                <a:solidFill>
                  <a:srgbClr val="4EC9B0"/>
                </a:solidFill>
                <a:latin typeface="Hasklig" panose="020B0509030403020204" pitchFamily="49" charset="0"/>
              </a:rPr>
              <a:t>Alert</a:t>
            </a:r>
            <a:r>
              <a:rPr lang="en-US" altLang="en-US" sz="1600" dirty="0">
                <a:solidFill>
                  <a:srgbClr val="DCDCDC"/>
                </a:solidFill>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ea typeface="Hasklig" panose="020B0509030403020204" pitchFamily="49" charset="0"/>
              </a:rPr>
              <a:t>cut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RenderComponent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&lt;</a:t>
            </a:r>
            <a:r>
              <a:rPr kumimoji="0" lang="en-US" altLang="en-US" sz="1600" b="0" i="0" u="none" strike="noStrike" cap="none" normalizeH="0" baseline="0" dirty="0">
                <a:ln>
                  <a:noFill/>
                </a:ln>
                <a:solidFill>
                  <a:srgbClr val="4EC9B0"/>
                </a:solidFill>
                <a:effectLst/>
                <a:latin typeface="Hasklig" panose="020B0509030403020204" pitchFamily="49" charset="0"/>
                <a:ea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&gt;( </a:t>
            </a:r>
            <a:r>
              <a:rPr lang="en-US" altLang="en-US" sz="1600" dirty="0">
                <a:solidFill>
                  <a:srgbClr val="DCDCDC"/>
                </a:solidFill>
                <a:latin typeface="Hasklig" panose="020B0509030403020204" pitchFamily="49" charset="0"/>
                <a:ea typeface="Hasklig" panose="020B0509030403020204" pitchFamily="49" charset="0"/>
              </a:rPr>
              <a:t> </a:t>
            </a:r>
            <a:endPar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err="1">
                <a:ln>
                  <a:noFill/>
                </a:ln>
                <a:solidFill>
                  <a:srgbClr val="569CD6"/>
                </a:solidFill>
                <a:effectLst/>
                <a:latin typeface="Hasklig" panose="020B0509030403020204" pitchFamily="49" charset="0"/>
                <a:ea typeface="Hasklig" panose="020B0509030403020204" pitchFamily="49" charset="0"/>
              </a:rPr>
              <a:t>nameof</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Alert</a:t>
            </a:r>
            <a:r>
              <a:rPr kumimoji="0" lang="en-US" altLang="en-US" sz="1600" b="0" i="0" u="none" strike="noStrike" cap="none" normalizeH="0" baseline="0" dirty="0" err="1">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DCDCDC"/>
                </a:solidFill>
                <a:effectLst/>
                <a:latin typeface="Hasklig" panose="020B0509030403020204" pitchFamily="49" charset="0"/>
                <a:ea typeface="Hasklig" panose="020B0509030403020204" pitchFamily="49" charset="0"/>
              </a:rPr>
              <a:t>Header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headerKey</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CascadingValue</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1" i="0" u="none" strike="noStrike" cap="none" normalizeH="0" baseline="0" dirty="0">
                <a:ln>
                  <a:noFill/>
                </a:ln>
                <a:solidFill>
                  <a:srgbClr val="9CDCFE"/>
                </a:solidFill>
                <a:effectLst/>
                <a:latin typeface="Hasklig" panose="020B0509030403020204" pitchFamily="49" charset="0"/>
                <a:ea typeface="Hasklig" panose="020B0509030403020204" pitchFamily="49" charset="0"/>
              </a:rPr>
              <a:t>localizer</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EventCallback</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&lt;</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DismissingEventArgs</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&gt;(</a:t>
            </a:r>
            <a:r>
              <a:rPr kumimoji="0" lang="en-US" altLang="en-US" sz="1600" b="0" i="0" u="none" strike="noStrike" cap="none" normalizeH="0" baseline="0" dirty="0" err="1">
                <a:ln>
                  <a:noFill/>
                </a:ln>
                <a:solidFill>
                  <a:srgbClr val="569CD6"/>
                </a:solidFill>
                <a:effectLst/>
                <a:latin typeface="Hasklig" panose="020B0509030403020204" pitchFamily="49" charset="0"/>
                <a:ea typeface="Hasklig" panose="020B0509030403020204" pitchFamily="49" charset="0"/>
              </a:rPr>
              <a:t>nameof</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Alert</a:t>
            </a:r>
            <a:r>
              <a:rPr kumimoji="0" lang="en-US" altLang="en-US" sz="1600" b="0" i="0" u="none" strike="noStrike" cap="none" normalizeH="0" baseline="0" dirty="0" err="1">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DCDCDC"/>
                </a:solidFill>
                <a:effectLst/>
                <a:latin typeface="Hasklig" panose="020B0509030403020204" pitchFamily="49" charset="0"/>
                <a:ea typeface="Hasklig" panose="020B0509030403020204" pitchFamily="49" charset="0"/>
              </a:rPr>
              <a:t>OnDismissing</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arg</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EventCallback</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&lt;</a:t>
            </a:r>
            <a:r>
              <a:rPr kumimoji="0" lang="en-US" altLang="en-US" sz="1600" b="0" i="0" u="none" strike="noStrike" cap="none" normalizeH="0" baseline="0" dirty="0">
                <a:ln>
                  <a:noFill/>
                </a:ln>
                <a:solidFill>
                  <a:srgbClr val="4EC9B0"/>
                </a:solidFill>
                <a:effectLst/>
                <a:latin typeface="Hasklig" panose="020B0509030403020204" pitchFamily="49" charset="0"/>
                <a:ea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&gt;(</a:t>
            </a:r>
            <a:r>
              <a:rPr kumimoji="0" lang="en-US" altLang="en-US" sz="1600" b="0" i="0" u="none" strike="noStrike" cap="none" normalizeH="0" baseline="0" dirty="0" err="1">
                <a:ln>
                  <a:noFill/>
                </a:ln>
                <a:solidFill>
                  <a:srgbClr val="569CD6"/>
                </a:solidFill>
                <a:effectLst/>
                <a:latin typeface="Hasklig" panose="020B0509030403020204" pitchFamily="49" charset="0"/>
                <a:ea typeface="Hasklig" panose="020B0509030403020204" pitchFamily="49" charset="0"/>
              </a:rPr>
              <a:t>nameof</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4EC9B0"/>
                </a:solidFill>
                <a:effectLst/>
                <a:latin typeface="Hasklig" panose="020B0509030403020204" pitchFamily="49" charset="0"/>
                <a:ea typeface="Hasklig" panose="020B0509030403020204" pitchFamily="49" charset="0"/>
              </a:rPr>
              <a:t>Alert</a:t>
            </a:r>
            <a:r>
              <a:rPr kumimoji="0" lang="en-US" altLang="en-US" sz="1600" b="0" i="0" u="none" strike="noStrike" cap="none" normalizeH="0" baseline="0" dirty="0" err="1">
                <a:ln>
                  <a:noFill/>
                </a:ln>
                <a:solidFill>
                  <a:srgbClr val="B4B4B4"/>
                </a:solidFill>
                <a:effectLst/>
                <a:latin typeface="Hasklig" panose="020B0509030403020204" pitchFamily="49" charset="0"/>
                <a:ea typeface="Hasklig" panose="020B0509030403020204" pitchFamily="49" charset="0"/>
              </a:rPr>
              <a:t>.</a:t>
            </a:r>
            <a:r>
              <a:rPr kumimoji="0" lang="en-US" altLang="en-US" sz="1600" b="0" i="0" u="none" strike="noStrike" cap="none" normalizeH="0" baseline="0" dirty="0" err="1">
                <a:ln>
                  <a:noFill/>
                </a:ln>
                <a:solidFill>
                  <a:srgbClr val="DCDCDC"/>
                </a:solidFill>
                <a:effectLst/>
                <a:latin typeface="Hasklig" panose="020B0509030403020204" pitchFamily="49" charset="0"/>
                <a:ea typeface="Hasklig" panose="020B0509030403020204" pitchFamily="49" charset="0"/>
              </a:rPr>
              <a:t>OnDismissed</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ea typeface="Hasklig" panose="020B0509030403020204" pitchFamily="49" charset="0"/>
              </a:rPr>
              <a:t>arg</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ea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r>
              <a:rPr kumimoji="0" lang="en-US" altLang="en-US" sz="1600" b="0" i="0" u="none" strike="noStrike" cap="none" normalizeH="0" baseline="0" dirty="0" err="1">
                <a:ln>
                  <a:noFill/>
                </a:ln>
                <a:solidFill>
                  <a:srgbClr val="DCDCAA"/>
                </a:solidFill>
                <a:effectLst/>
                <a:latin typeface="Hasklig" panose="020B0509030403020204" pitchFamily="49" charset="0"/>
                <a:ea typeface="Hasklig" panose="020B0509030403020204" pitchFamily="49" charset="0"/>
              </a:rPr>
              <a:t>ChildContent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a:t>
            </a:r>
            <a:r>
              <a:rPr kumimoji="0" lang="en-US" altLang="en-US" sz="1600" b="1" i="0" u="none" strike="noStrike" cap="none" normalizeH="0" baseline="0" dirty="0">
                <a:ln>
                  <a:noFill/>
                </a:ln>
                <a:solidFill>
                  <a:srgbClr val="9CDCFE"/>
                </a:solidFill>
                <a:effectLst/>
                <a:latin typeface="Hasklig" panose="020B0509030403020204" pitchFamily="49" charset="0"/>
                <a:ea typeface="Hasklig" panose="020B0509030403020204" pitchFamily="49" charset="0"/>
              </a:rPr>
              <a:t>content</a:t>
            </a: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rPr>
              <a:t>        ); </a:t>
            </a:r>
          </a:p>
          <a:p>
            <a:pPr lvl="0" eaLnBrk="0" fontAlgn="base" hangingPunct="0">
              <a:spcBef>
                <a:spcPct val="0"/>
              </a:spcBef>
              <a:spcAft>
                <a:spcPct val="0"/>
              </a:spcAft>
            </a:pPr>
            <a:endParaRPr lang="en-US" altLang="en-US" sz="1600" dirty="0">
              <a:solidFill>
                <a:srgbClr val="57A64A"/>
              </a:solidFill>
              <a:latin typeface="Hasklig" panose="020B0509030403020204" pitchFamily="49" charset="0"/>
              <a:ea typeface="Hasklig" panose="020B0509030403020204" pitchFamily="49" charset="0"/>
            </a:endParaRPr>
          </a:p>
          <a:p>
            <a:pPr eaLnBrk="0" fontAlgn="base" hangingPunct="0">
              <a:spcBef>
                <a:spcPct val="0"/>
              </a:spcBef>
              <a:spcAft>
                <a:spcPct val="0"/>
              </a:spcAft>
            </a:pPr>
            <a:r>
              <a:rPr lang="en-US" altLang="en-US" sz="1600" dirty="0">
                <a:solidFill>
                  <a:srgbClr val="57A64A"/>
                </a:solidFill>
                <a:latin typeface="Hasklig" panose="020B0509030403020204" pitchFamily="49" charset="0"/>
              </a:rPr>
              <a:t>        // Assert</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569CD6"/>
                </a:solidFill>
                <a:latin typeface="Hasklig" panose="020B0509030403020204" pitchFamily="49" charset="0"/>
              </a:rPr>
              <a:t>var</a:t>
            </a:r>
            <a:r>
              <a:rPr lang="en-US" altLang="en-US" sz="1600" dirty="0">
                <a:solidFill>
                  <a:srgbClr val="DCDCDC"/>
                </a:solidFill>
                <a:latin typeface="Hasklig" panose="020B0509030403020204" pitchFamily="49" charset="0"/>
              </a:rPr>
              <a:t> </a:t>
            </a:r>
            <a:r>
              <a:rPr lang="en-US" altLang="en-US" sz="1600" b="1" dirty="0">
                <a:solidFill>
                  <a:srgbClr val="9CDCFE"/>
                </a:solidFill>
                <a:latin typeface="Hasklig" panose="020B0509030403020204" pitchFamily="49" charset="0"/>
              </a:rPr>
              <a:t>expected</a:t>
            </a: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dirty="0">
                <a:solidFill>
                  <a:srgbClr val="D69D85"/>
                </a:solidFill>
                <a:latin typeface="Hasklig" panose="020B0509030403020204" pitchFamily="49" charset="0"/>
              </a:rPr>
              <a:t>$@"&lt;div role=</a:t>
            </a:r>
            <a:r>
              <a:rPr lang="en-US" altLang="en-US" sz="1600" dirty="0">
                <a:solidFill>
                  <a:srgbClr val="FFD68F"/>
                </a:solidFill>
                <a:latin typeface="Hasklig" panose="020B0509030403020204" pitchFamily="49" charset="0"/>
              </a:rPr>
              <a:t>""</a:t>
            </a:r>
            <a:r>
              <a:rPr lang="en-US" altLang="en-US" sz="1600" dirty="0">
                <a:solidFill>
                  <a:srgbClr val="D69D85"/>
                </a:solidFill>
                <a:latin typeface="Hasklig" panose="020B0509030403020204" pitchFamily="49" charset="0"/>
              </a:rPr>
              <a:t>alert</a:t>
            </a:r>
            <a:r>
              <a:rPr lang="en-US" altLang="en-US" sz="1600" dirty="0">
                <a:solidFill>
                  <a:srgbClr val="FFD68F"/>
                </a:solidFill>
                <a:latin typeface="Hasklig" panose="020B0509030403020204" pitchFamily="49" charset="0"/>
              </a:rPr>
              <a:t>""</a:t>
            </a:r>
            <a:r>
              <a:rPr lang="en-US" altLang="en-US" sz="1600" dirty="0">
                <a:solidFill>
                  <a:srgbClr val="D69D85"/>
                </a:solidFill>
                <a:latin typeface="Hasklig" panose="020B0509030403020204" pitchFamily="49" charset="0"/>
              </a:rPr>
              <a:t> class=</a:t>
            </a:r>
            <a:r>
              <a:rPr lang="en-US" altLang="en-US" sz="1600" dirty="0">
                <a:solidFill>
                  <a:srgbClr val="FFD68F"/>
                </a:solidFill>
                <a:latin typeface="Hasklig" panose="020B0509030403020204" pitchFamily="49" charset="0"/>
              </a:rPr>
              <a:t>""</a:t>
            </a:r>
            <a:r>
              <a:rPr lang="en-US" altLang="en-US" sz="1600" dirty="0">
                <a:solidFill>
                  <a:srgbClr val="D69D85"/>
                </a:solidFill>
                <a:latin typeface="Hasklig" panose="020B0509030403020204" pitchFamily="49" charset="0"/>
              </a:rPr>
              <a:t>alert alert-info alert-dismissible fade show</a:t>
            </a:r>
            <a:r>
              <a:rPr lang="en-US" altLang="en-US" sz="1600" dirty="0">
                <a:solidFill>
                  <a:srgbClr val="FFD68F"/>
                </a:solidFill>
                <a:latin typeface="Hasklig" panose="020B0509030403020204" pitchFamily="49" charset="0"/>
              </a:rPr>
              <a:t>""</a:t>
            </a:r>
            <a:r>
              <a:rPr lang="en-US" altLang="en-US" sz="1600" dirty="0">
                <a:solidFill>
                  <a:srgbClr val="D69D85"/>
                </a:solidFill>
                <a:latin typeface="Hasklig" panose="020B0509030403020204" pitchFamily="49" charset="0"/>
              </a:rPr>
              <a:t>&gt;</a:t>
            </a:r>
          </a:p>
          <a:p>
            <a:pPr eaLnBrk="0" fontAlgn="base" hangingPunct="0">
              <a:spcBef>
                <a:spcPct val="0"/>
              </a:spcBef>
              <a:spcAft>
                <a:spcPct val="0"/>
              </a:spcAft>
            </a:pPr>
            <a:r>
              <a:rPr lang="en-US" altLang="en-US" sz="1600" dirty="0">
                <a:solidFill>
                  <a:srgbClr val="D69D85"/>
                </a:solidFill>
                <a:latin typeface="Hasklig" panose="020B0509030403020204" pitchFamily="49" charset="0"/>
              </a:rPr>
              <a:t>                              &lt;h4 class=</a:t>
            </a:r>
            <a:r>
              <a:rPr lang="en-US" altLang="en-US" sz="1600" dirty="0">
                <a:solidFill>
                  <a:srgbClr val="FFD68F"/>
                </a:solidFill>
                <a:latin typeface="Hasklig" panose="020B0509030403020204" pitchFamily="49" charset="0"/>
              </a:rPr>
              <a:t>""</a:t>
            </a:r>
            <a:r>
              <a:rPr lang="en-US" altLang="en-US" sz="1600" dirty="0">
                <a:solidFill>
                  <a:srgbClr val="D69D85"/>
                </a:solidFill>
                <a:latin typeface="Hasklig" panose="020B0509030403020204" pitchFamily="49" charset="0"/>
              </a:rPr>
              <a:t>alert-heading</a:t>
            </a:r>
            <a:r>
              <a:rPr lang="en-US" altLang="en-US" sz="1600" dirty="0">
                <a:solidFill>
                  <a:srgbClr val="FFD68F"/>
                </a:solidFill>
                <a:latin typeface="Hasklig" panose="020B0509030403020204" pitchFamily="49" charset="0"/>
              </a:rPr>
              <a:t>""</a:t>
            </a:r>
            <a:r>
              <a:rPr lang="en-US" altLang="en-US" sz="1600" dirty="0">
                <a:solidFill>
                  <a:srgbClr val="D69D85"/>
                </a:solidFill>
                <a:latin typeface="Hasklig" panose="020B0509030403020204" pitchFamily="49" charset="0"/>
              </a:rPr>
              <a:t>&gt;</a:t>
            </a:r>
            <a:r>
              <a:rPr lang="en-US" altLang="en-US" sz="1600" dirty="0">
                <a:solidFill>
                  <a:srgbClr val="DCDCDC"/>
                </a:solidFill>
                <a:latin typeface="Hasklig" panose="020B0509030403020204" pitchFamily="49" charset="0"/>
              </a:rPr>
              <a:t>{</a:t>
            </a:r>
            <a:r>
              <a:rPr lang="en-US" altLang="en-US" sz="1600" b="1" dirty="0">
                <a:solidFill>
                  <a:srgbClr val="9CDCFE"/>
                </a:solidFill>
                <a:latin typeface="Hasklig" panose="020B0509030403020204" pitchFamily="49" charset="0"/>
              </a:rPr>
              <a:t>localizer</a:t>
            </a:r>
            <a:r>
              <a:rPr lang="en-US" altLang="en-US" sz="1600" dirty="0">
                <a:solidFill>
                  <a:srgbClr val="DCDCDC"/>
                </a:solidFill>
                <a:latin typeface="Hasklig" panose="020B0509030403020204" pitchFamily="49" charset="0"/>
              </a:rPr>
              <a:t>[</a:t>
            </a:r>
            <a:r>
              <a:rPr lang="en-US" altLang="en-US" sz="1600" b="1" dirty="0" err="1">
                <a:solidFill>
                  <a:srgbClr val="9CDCFE"/>
                </a:solidFill>
                <a:latin typeface="Hasklig" panose="020B0509030403020204" pitchFamily="49" charset="0"/>
              </a:rPr>
              <a:t>headerKey</a:t>
            </a:r>
            <a:r>
              <a:rPr lang="en-US" altLang="en-US" sz="1600" dirty="0">
                <a:solidFill>
                  <a:srgbClr val="DCDCDC"/>
                </a:solidFill>
                <a:latin typeface="Hasklig" panose="020B0509030403020204" pitchFamily="49" charset="0"/>
              </a:rPr>
              <a:t>]}</a:t>
            </a:r>
            <a:r>
              <a:rPr lang="en-US" altLang="en-US" sz="1600" dirty="0">
                <a:solidFill>
                  <a:srgbClr val="D69D85"/>
                </a:solidFill>
                <a:latin typeface="Hasklig" panose="020B0509030403020204" pitchFamily="49" charset="0"/>
              </a:rPr>
              <a:t>&lt;/h4&gt;</a:t>
            </a:r>
          </a:p>
          <a:p>
            <a:pPr eaLnBrk="0" fontAlgn="base" hangingPunct="0">
              <a:spcBef>
                <a:spcPct val="0"/>
              </a:spcBef>
              <a:spcAft>
                <a:spcPct val="0"/>
              </a:spcAft>
            </a:pPr>
            <a:r>
              <a:rPr lang="en-US" altLang="en-US" sz="1600" dirty="0">
                <a:solidFill>
                  <a:srgbClr val="D69D85"/>
                </a:solidFill>
                <a:latin typeface="Hasklig" panose="020B0509030403020204" pitchFamily="49" charset="0"/>
              </a:rPr>
              <a:t>                              &lt;div class=</a:t>
            </a:r>
            <a:r>
              <a:rPr lang="en-US" altLang="en-US" sz="1600" dirty="0">
                <a:solidFill>
                  <a:srgbClr val="FFD68F"/>
                </a:solidFill>
                <a:latin typeface="Hasklig" panose="020B0509030403020204" pitchFamily="49" charset="0"/>
              </a:rPr>
              <a:t>""</a:t>
            </a:r>
            <a:r>
              <a:rPr lang="en-US" altLang="en-US" sz="1600" dirty="0">
                <a:solidFill>
                  <a:srgbClr val="D69D85"/>
                </a:solidFill>
                <a:latin typeface="Hasklig" panose="020B0509030403020204" pitchFamily="49" charset="0"/>
              </a:rPr>
              <a:t>alert-content</a:t>
            </a:r>
            <a:r>
              <a:rPr lang="en-US" altLang="en-US" sz="1600" dirty="0">
                <a:solidFill>
                  <a:srgbClr val="FFD68F"/>
                </a:solidFill>
                <a:latin typeface="Hasklig" panose="020B0509030403020204" pitchFamily="49" charset="0"/>
              </a:rPr>
              <a:t>""</a:t>
            </a:r>
            <a:r>
              <a:rPr lang="en-US" altLang="en-US" sz="1600" dirty="0">
                <a:solidFill>
                  <a:srgbClr val="D69D85"/>
                </a:solidFill>
                <a:latin typeface="Hasklig" panose="020B0509030403020204" pitchFamily="49" charset="0"/>
              </a:rPr>
              <a:t>&gt;</a:t>
            </a:r>
            <a:r>
              <a:rPr lang="en-US" altLang="en-US" sz="1600" dirty="0">
                <a:solidFill>
                  <a:srgbClr val="DCDCDC"/>
                </a:solidFill>
                <a:latin typeface="Hasklig" panose="020B0509030403020204" pitchFamily="49" charset="0"/>
              </a:rPr>
              <a:t>{</a:t>
            </a:r>
            <a:r>
              <a:rPr lang="en-US" altLang="en-US" sz="1600" b="1" dirty="0">
                <a:solidFill>
                  <a:srgbClr val="9CDCFE"/>
                </a:solidFill>
                <a:latin typeface="Hasklig" panose="020B0509030403020204" pitchFamily="49" charset="0"/>
              </a:rPr>
              <a:t>content</a:t>
            </a:r>
            <a:r>
              <a:rPr lang="en-US" altLang="en-US" sz="1600" dirty="0">
                <a:solidFill>
                  <a:srgbClr val="DCDCDC"/>
                </a:solidFill>
                <a:latin typeface="Hasklig" panose="020B0509030403020204" pitchFamily="49" charset="0"/>
              </a:rPr>
              <a:t>}</a:t>
            </a:r>
            <a:r>
              <a:rPr lang="en-US" altLang="en-US" sz="1600" dirty="0">
                <a:solidFill>
                  <a:srgbClr val="D69D85"/>
                </a:solidFill>
                <a:latin typeface="Hasklig" panose="020B0509030403020204" pitchFamily="49" charset="0"/>
              </a:rPr>
              <a:t>&lt;/div&gt;</a:t>
            </a:r>
          </a:p>
          <a:p>
            <a:pPr eaLnBrk="0" fontAlgn="base" hangingPunct="0">
              <a:spcBef>
                <a:spcPct val="0"/>
              </a:spcBef>
              <a:spcAft>
                <a:spcPct val="0"/>
              </a:spcAft>
            </a:pPr>
            <a:r>
              <a:rPr lang="en-US" altLang="en-US" sz="1600" dirty="0">
                <a:solidFill>
                  <a:srgbClr val="D69D85"/>
                </a:solidFill>
                <a:latin typeface="Hasklig" panose="020B0509030403020204" pitchFamily="49" charset="0"/>
              </a:rPr>
              <a:t>                              &lt;button type=</a:t>
            </a:r>
            <a:r>
              <a:rPr lang="en-US" altLang="en-US" sz="1600" dirty="0">
                <a:solidFill>
                  <a:srgbClr val="FFD68F"/>
                </a:solidFill>
                <a:latin typeface="Hasklig" panose="020B0509030403020204" pitchFamily="49" charset="0"/>
              </a:rPr>
              <a:t>""</a:t>
            </a:r>
            <a:r>
              <a:rPr lang="en-US" altLang="en-US" sz="1600" dirty="0">
                <a:solidFill>
                  <a:srgbClr val="D69D85"/>
                </a:solidFill>
                <a:latin typeface="Hasklig" panose="020B0509030403020204" pitchFamily="49" charset="0"/>
              </a:rPr>
              <a:t>button</a:t>
            </a:r>
            <a:r>
              <a:rPr lang="en-US" altLang="en-US" sz="1600" dirty="0">
                <a:solidFill>
                  <a:srgbClr val="FFD68F"/>
                </a:solidFill>
                <a:latin typeface="Hasklig" panose="020B0509030403020204" pitchFamily="49" charset="0"/>
              </a:rPr>
              <a:t>""</a:t>
            </a:r>
            <a:r>
              <a:rPr lang="en-US" altLang="en-US" sz="1600" dirty="0">
                <a:solidFill>
                  <a:srgbClr val="D69D85"/>
                </a:solidFill>
                <a:latin typeface="Hasklig" panose="020B0509030403020204" pitchFamily="49" charset="0"/>
              </a:rPr>
              <a:t> class=</a:t>
            </a:r>
            <a:r>
              <a:rPr lang="en-US" altLang="en-US" sz="1600" dirty="0">
                <a:solidFill>
                  <a:srgbClr val="FFD68F"/>
                </a:solidFill>
                <a:latin typeface="Hasklig" panose="020B0509030403020204" pitchFamily="49" charset="0"/>
              </a:rPr>
              <a:t>""</a:t>
            </a:r>
            <a:r>
              <a:rPr lang="en-US" altLang="en-US" sz="1600" dirty="0">
                <a:solidFill>
                  <a:srgbClr val="D69D85"/>
                </a:solidFill>
                <a:latin typeface="Hasklig" panose="020B0509030403020204" pitchFamily="49" charset="0"/>
              </a:rPr>
              <a:t>close</a:t>
            </a:r>
            <a:r>
              <a:rPr lang="en-US" altLang="en-US" sz="1600" dirty="0">
                <a:solidFill>
                  <a:srgbClr val="FFD68F"/>
                </a:solidFill>
                <a:latin typeface="Hasklig" panose="020B0509030403020204" pitchFamily="49" charset="0"/>
              </a:rPr>
              <a:t>""</a:t>
            </a:r>
            <a:r>
              <a:rPr lang="en-US" altLang="en-US" sz="1600" dirty="0">
                <a:solidFill>
                  <a:srgbClr val="D69D85"/>
                </a:solidFill>
                <a:latin typeface="Hasklig" panose="020B0509030403020204" pitchFamily="49" charset="0"/>
              </a:rPr>
              <a:t> aria-label=</a:t>
            </a:r>
            <a:r>
              <a:rPr lang="en-US" altLang="en-US" sz="1600" dirty="0">
                <a:solidFill>
                  <a:srgbClr val="FFD68F"/>
                </a:solidFill>
                <a:latin typeface="Hasklig" panose="020B0509030403020204" pitchFamily="49" charset="0"/>
              </a:rPr>
              <a:t>""</a:t>
            </a:r>
            <a:r>
              <a:rPr lang="en-US" altLang="en-US" sz="1600" dirty="0">
                <a:solidFill>
                  <a:srgbClr val="D69D85"/>
                </a:solidFill>
                <a:latin typeface="Hasklig" panose="020B0509030403020204" pitchFamily="49" charset="0"/>
              </a:rPr>
              <a:t>Close</a:t>
            </a:r>
            <a:r>
              <a:rPr lang="en-US" altLang="en-US" sz="1600" dirty="0">
                <a:solidFill>
                  <a:srgbClr val="FFD68F"/>
                </a:solidFill>
                <a:latin typeface="Hasklig" panose="020B0509030403020204" pitchFamily="49" charset="0"/>
              </a:rPr>
              <a:t>""</a:t>
            </a:r>
            <a:r>
              <a:rPr lang="en-US" altLang="en-US" sz="1600" dirty="0">
                <a:solidFill>
                  <a:srgbClr val="D69D85"/>
                </a:solidFill>
                <a:latin typeface="Hasklig" panose="020B0509030403020204" pitchFamily="49" charset="0"/>
              </a:rPr>
              <a:t>&gt;</a:t>
            </a:r>
          </a:p>
          <a:p>
            <a:pPr eaLnBrk="0" fontAlgn="base" hangingPunct="0">
              <a:spcBef>
                <a:spcPct val="0"/>
              </a:spcBef>
              <a:spcAft>
                <a:spcPct val="0"/>
              </a:spcAft>
            </a:pPr>
            <a:r>
              <a:rPr lang="en-US" altLang="en-US" sz="1600" dirty="0">
                <a:solidFill>
                  <a:srgbClr val="D69D85"/>
                </a:solidFill>
                <a:latin typeface="Hasklig" panose="020B0509030403020204" pitchFamily="49" charset="0"/>
              </a:rPr>
              <a:t>                                  &lt;span aria-hidden=</a:t>
            </a:r>
            <a:r>
              <a:rPr lang="en-US" altLang="en-US" sz="1600" dirty="0">
                <a:solidFill>
                  <a:srgbClr val="FFD68F"/>
                </a:solidFill>
                <a:latin typeface="Hasklig" panose="020B0509030403020204" pitchFamily="49" charset="0"/>
              </a:rPr>
              <a:t>""</a:t>
            </a:r>
            <a:r>
              <a:rPr lang="en-US" altLang="en-US" sz="1600" dirty="0">
                <a:solidFill>
                  <a:srgbClr val="D69D85"/>
                </a:solidFill>
                <a:latin typeface="Hasklig" panose="020B0509030403020204" pitchFamily="49" charset="0"/>
              </a:rPr>
              <a:t>true</a:t>
            </a:r>
            <a:r>
              <a:rPr lang="en-US" altLang="en-US" sz="1600" dirty="0">
                <a:solidFill>
                  <a:srgbClr val="FFD68F"/>
                </a:solidFill>
                <a:latin typeface="Hasklig" panose="020B0509030403020204" pitchFamily="49" charset="0"/>
              </a:rPr>
              <a:t>""</a:t>
            </a:r>
            <a:r>
              <a:rPr lang="en-US" altLang="en-US" sz="1600" dirty="0">
                <a:solidFill>
                  <a:srgbClr val="D69D85"/>
                </a:solidFill>
                <a:latin typeface="Hasklig" panose="020B0509030403020204" pitchFamily="49" charset="0"/>
              </a:rPr>
              <a:t>&gt;&amp;times;&lt;/span&gt;</a:t>
            </a:r>
          </a:p>
          <a:p>
            <a:pPr eaLnBrk="0" fontAlgn="base" hangingPunct="0">
              <a:spcBef>
                <a:spcPct val="0"/>
              </a:spcBef>
              <a:spcAft>
                <a:spcPct val="0"/>
              </a:spcAft>
            </a:pPr>
            <a:r>
              <a:rPr lang="en-US" altLang="en-US" sz="1600" dirty="0">
                <a:solidFill>
                  <a:srgbClr val="D69D85"/>
                </a:solidFill>
                <a:latin typeface="Hasklig" panose="020B0509030403020204" pitchFamily="49" charset="0"/>
              </a:rPr>
              <a:t>                              &lt;/button&gt;</a:t>
            </a:r>
          </a:p>
          <a:p>
            <a:pPr eaLnBrk="0" fontAlgn="base" hangingPunct="0">
              <a:spcBef>
                <a:spcPct val="0"/>
              </a:spcBef>
              <a:spcAft>
                <a:spcPct val="0"/>
              </a:spcAft>
            </a:pPr>
            <a:r>
              <a:rPr lang="en-US" altLang="en-US" sz="1600" dirty="0">
                <a:solidFill>
                  <a:srgbClr val="D69D85"/>
                </a:solidFill>
                <a:latin typeface="Hasklig" panose="020B0509030403020204" pitchFamily="49" charset="0"/>
              </a:rPr>
              <a:t>                          &lt;/div&gt;"</a:t>
            </a:r>
            <a:r>
              <a:rPr lang="en-US" altLang="en-US" sz="1600" dirty="0">
                <a:solidFill>
                  <a:srgbClr val="DCDCDC"/>
                </a:solidFill>
                <a:latin typeface="Hasklig" panose="020B0509030403020204" pitchFamily="49" charset="0"/>
              </a:rPr>
              <a:t>;</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cut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MarkupMatches</a:t>
            </a:r>
            <a:r>
              <a:rPr lang="en-US" altLang="en-US" sz="1600" dirty="0">
                <a:solidFill>
                  <a:srgbClr val="DCDCDC"/>
                </a:solidFill>
                <a:latin typeface="Hasklig" panose="020B0509030403020204" pitchFamily="49" charset="0"/>
              </a:rPr>
              <a:t>(</a:t>
            </a:r>
            <a:r>
              <a:rPr lang="en-US" altLang="en-US" sz="1600" b="1" dirty="0">
                <a:solidFill>
                  <a:srgbClr val="9CDCFE"/>
                </a:solidFill>
                <a:latin typeface="Hasklig" panose="020B0509030403020204" pitchFamily="49" charset="0"/>
              </a:rPr>
              <a:t>expected</a:t>
            </a:r>
            <a:r>
              <a:rPr lang="en-US" altLang="en-US" sz="1600" dirty="0">
                <a:solidFill>
                  <a:srgbClr val="DCDCDC"/>
                </a:solidFill>
                <a:latin typeface="Hasklig" panose="020B0509030403020204" pitchFamily="49" charset="0"/>
              </a:rPr>
              <a:t>);</a:t>
            </a:r>
            <a:r>
              <a:rPr lang="en-US" altLang="en-US" sz="1600" dirty="0">
                <a:solidFill>
                  <a:srgbClr val="DCDCDC"/>
                </a:solidFill>
                <a:latin typeface="Hasklig" panose="020B0509030403020204" pitchFamily="49" charset="0"/>
                <a:ea typeface="Hasklig" panose="020B0509030403020204" pitchFamily="49" charset="0"/>
              </a:rPr>
              <a:t>        </a:t>
            </a:r>
            <a:endParaRPr lang="en-US" altLang="en-US" sz="1600" dirty="0">
              <a:solidFill>
                <a:srgbClr val="57A64A"/>
              </a:solidFill>
              <a:latin typeface="Hasklig" panose="020B0509030403020204" pitchFamily="49" charset="0"/>
              <a:ea typeface="Hasklig" panose="020B0509030403020204" pitchFamily="49" charset="0"/>
            </a:endParaRPr>
          </a:p>
          <a:p>
            <a:pPr lvl="0" eaLnBrk="0" fontAlgn="base" hangingPunct="0">
              <a:spcBef>
                <a:spcPct val="0"/>
              </a:spcBef>
              <a:spcAft>
                <a:spcPct val="0"/>
              </a:spcAft>
            </a:pPr>
            <a:r>
              <a:rPr lang="en-US" altLang="en-US" sz="1600" dirty="0">
                <a:solidFill>
                  <a:srgbClr val="DCDCDC"/>
                </a:solidFill>
                <a:latin typeface="Hasklig" panose="020B0509030403020204" pitchFamily="49" charset="0"/>
                <a:ea typeface="Hasklig" panose="020B0509030403020204" pitchFamily="49" charset="0"/>
              </a:rPr>
              <a:t>    } </a:t>
            </a:r>
          </a:p>
          <a:p>
            <a:pPr lvl="0" eaLnBrk="0" fontAlgn="base" hangingPunct="0">
              <a:spcBef>
                <a:spcPct val="0"/>
              </a:spcBef>
              <a:spcAft>
                <a:spcPct val="0"/>
              </a:spcAft>
            </a:pPr>
            <a:r>
              <a:rPr lang="en-US" altLang="en-US" sz="1600" dirty="0">
                <a:solidFill>
                  <a:srgbClr val="DCDCDC"/>
                </a:solidFill>
                <a:latin typeface="Hasklig" panose="020B0509030403020204" pitchFamily="49" charset="0"/>
                <a:ea typeface="Hasklig" panose="020B0509030403020204" pitchFamily="49" charset="0"/>
              </a:rPr>
              <a:t>}</a:t>
            </a:r>
            <a:endParaRPr lang="en-US" altLang="en-US" sz="1600" dirty="0">
              <a:latin typeface="Hasklig" panose="020B0509030403020204" pitchFamily="49" charset="0"/>
              <a:ea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a typeface="Hasklig" panose="020B0509030403020204" pitchFamily="49" charset="0"/>
            </a:endParaRPr>
          </a:p>
        </p:txBody>
      </p:sp>
    </p:spTree>
    <p:extLst>
      <p:ext uri="{BB962C8B-B14F-4D97-AF65-F5344CB8AC3E}">
        <p14:creationId xmlns:p14="http://schemas.microsoft.com/office/powerpoint/2010/main" val="1695683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10"/>
                                  </p:iterate>
                                  <p:childTnLst>
                                    <p:set>
                                      <p:cBhvr>
                                        <p:cTn id="6" dur="1" fill="hold">
                                          <p:stCondLst>
                                            <p:cond delay="0"/>
                                          </p:stCondLst>
                                        </p:cTn>
                                        <p:tgtEl>
                                          <p:spTgt spid="5">
                                            <p:txEl>
                                              <p:pRg st="23" end="23"/>
                                            </p:txEl>
                                          </p:spTgt>
                                        </p:tgtEl>
                                        <p:attrNameLst>
                                          <p:attrName>style.visibility</p:attrName>
                                        </p:attrNameLst>
                                      </p:cBhvr>
                                      <p:to>
                                        <p:strVal val="visible"/>
                                      </p:to>
                                    </p:set>
                                  </p:childTnLst>
                                </p:cTn>
                              </p:par>
                            </p:childTnLst>
                          </p:cTn>
                        </p:par>
                        <p:par>
                          <p:cTn id="7" fill="hold">
                            <p:stCondLst>
                              <p:cond delay="831"/>
                            </p:stCondLst>
                            <p:childTnLst>
                              <p:par>
                                <p:cTn id="8" presetID="1" presetClass="entr" presetSubtype="0" fill="hold" nodeType="afterEffect">
                                  <p:stCondLst>
                                    <p:cond delay="0"/>
                                  </p:stCondLst>
                                  <p:iterate type="lt">
                                    <p:tmAbs val="10"/>
                                  </p:iterate>
                                  <p:childTnLst>
                                    <p:set>
                                      <p:cBhvr>
                                        <p:cTn id="9" dur="1" fill="hold">
                                          <p:stCondLst>
                                            <p:cond delay="0"/>
                                          </p:stCondLst>
                                        </p:cTn>
                                        <p:tgtEl>
                                          <p:spTgt spid="5">
                                            <p:txEl>
                                              <p:pRg st="24" end="24"/>
                                            </p:txEl>
                                          </p:spTgt>
                                        </p:tgtEl>
                                        <p:attrNameLst>
                                          <p:attrName>style.visibility</p:attrName>
                                        </p:attrNameLst>
                                      </p:cBhvr>
                                      <p:to>
                                        <p:strVal val="visible"/>
                                      </p:to>
                                    </p:set>
                                  </p:childTnLst>
                                </p:cTn>
                              </p:par>
                            </p:childTnLst>
                          </p:cTn>
                        </p:par>
                        <p:par>
                          <p:cTn id="10" fill="hold">
                            <p:stCondLst>
                              <p:cond delay="1362"/>
                            </p:stCondLst>
                            <p:childTnLst>
                              <p:par>
                                <p:cTn id="11" presetID="1" presetClass="entr" presetSubtype="0" fill="hold" nodeType="afterEffect">
                                  <p:stCondLst>
                                    <p:cond delay="0"/>
                                  </p:stCondLst>
                                  <p:iterate type="lt">
                                    <p:tmAbs val="10"/>
                                  </p:iterate>
                                  <p:childTnLst>
                                    <p:set>
                                      <p:cBhvr>
                                        <p:cTn id="12" dur="1" fill="hold">
                                          <p:stCondLst>
                                            <p:cond delay="0"/>
                                          </p:stCondLst>
                                        </p:cTn>
                                        <p:tgtEl>
                                          <p:spTgt spid="5">
                                            <p:txEl>
                                              <p:pRg st="25" end="25"/>
                                            </p:txEl>
                                          </p:spTgt>
                                        </p:tgtEl>
                                        <p:attrNameLst>
                                          <p:attrName>style.visibility</p:attrName>
                                        </p:attrNameLst>
                                      </p:cBhvr>
                                      <p:to>
                                        <p:strVal val="visible"/>
                                      </p:to>
                                    </p:set>
                                  </p:childTnLst>
                                </p:cTn>
                              </p:par>
                            </p:childTnLst>
                          </p:cTn>
                        </p:par>
                        <p:par>
                          <p:cTn id="13" fill="hold">
                            <p:stCondLst>
                              <p:cond delay="1783"/>
                            </p:stCondLst>
                            <p:childTnLst>
                              <p:par>
                                <p:cTn id="14" presetID="1" presetClass="entr" presetSubtype="0" fill="hold" nodeType="afterEffect">
                                  <p:stCondLst>
                                    <p:cond delay="0"/>
                                  </p:stCondLst>
                                  <p:iterate type="lt">
                                    <p:tmAbs val="10"/>
                                  </p:iterate>
                                  <p:childTnLst>
                                    <p:set>
                                      <p:cBhvr>
                                        <p:cTn id="15" dur="1" fill="hold">
                                          <p:stCondLst>
                                            <p:cond delay="0"/>
                                          </p:stCondLst>
                                        </p:cTn>
                                        <p:tgtEl>
                                          <p:spTgt spid="5">
                                            <p:txEl>
                                              <p:pRg st="26" end="26"/>
                                            </p:txEl>
                                          </p:spTgt>
                                        </p:tgtEl>
                                        <p:attrNameLst>
                                          <p:attrName>style.visibility</p:attrName>
                                        </p:attrNameLst>
                                      </p:cBhvr>
                                      <p:to>
                                        <p:strVal val="visible"/>
                                      </p:to>
                                    </p:set>
                                  </p:childTnLst>
                                </p:cTn>
                              </p:par>
                            </p:childTnLst>
                          </p:cTn>
                        </p:par>
                        <p:par>
                          <p:cTn id="16" fill="hold">
                            <p:stCondLst>
                              <p:cond delay="2354"/>
                            </p:stCondLst>
                            <p:childTnLst>
                              <p:par>
                                <p:cTn id="17" presetID="1" presetClass="entr" presetSubtype="0" fill="hold" nodeType="afterEffect">
                                  <p:stCondLst>
                                    <p:cond delay="0"/>
                                  </p:stCondLst>
                                  <p:iterate type="lt">
                                    <p:tmAbs val="10"/>
                                  </p:iterate>
                                  <p:childTnLst>
                                    <p:set>
                                      <p:cBhvr>
                                        <p:cTn id="18" dur="1" fill="hold">
                                          <p:stCondLst>
                                            <p:cond delay="0"/>
                                          </p:stCondLst>
                                        </p:cTn>
                                        <p:tgtEl>
                                          <p:spTgt spid="5">
                                            <p:txEl>
                                              <p:pRg st="27" end="27"/>
                                            </p:txEl>
                                          </p:spTgt>
                                        </p:tgtEl>
                                        <p:attrNameLst>
                                          <p:attrName>style.visibility</p:attrName>
                                        </p:attrNameLst>
                                      </p:cBhvr>
                                      <p:to>
                                        <p:strVal val="visible"/>
                                      </p:to>
                                    </p:set>
                                  </p:childTnLst>
                                </p:cTn>
                              </p:par>
                            </p:childTnLst>
                          </p:cTn>
                        </p:par>
                        <p:par>
                          <p:cTn id="19" fill="hold">
                            <p:stCondLst>
                              <p:cond delay="2745"/>
                            </p:stCondLst>
                            <p:childTnLst>
                              <p:par>
                                <p:cTn id="20" presetID="1" presetClass="entr" presetSubtype="0" fill="hold" nodeType="afterEffect">
                                  <p:stCondLst>
                                    <p:cond delay="0"/>
                                  </p:stCondLst>
                                  <p:iterate type="lt">
                                    <p:tmAbs val="10"/>
                                  </p:iterate>
                                  <p:childTnLst>
                                    <p:set>
                                      <p:cBhvr>
                                        <p:cTn id="21" dur="1" fill="hold">
                                          <p:stCondLst>
                                            <p:cond delay="0"/>
                                          </p:stCondLst>
                                        </p:cTn>
                                        <p:tgtEl>
                                          <p:spTgt spid="5">
                                            <p:txEl>
                                              <p:pRg st="28" end="28"/>
                                            </p:txEl>
                                          </p:spTgt>
                                        </p:tgtEl>
                                        <p:attrNameLst>
                                          <p:attrName>style.visibility</p:attrName>
                                        </p:attrNameLst>
                                      </p:cBhvr>
                                      <p:to>
                                        <p:strVal val="visible"/>
                                      </p:to>
                                    </p:set>
                                  </p:childTnLst>
                                </p:cTn>
                              </p:par>
                            </p:childTnLst>
                          </p:cTn>
                        </p:par>
                        <p:par>
                          <p:cTn id="22" fill="hold">
                            <p:stCondLst>
                              <p:cond delay="2826"/>
                            </p:stCondLst>
                            <p:childTnLst>
                              <p:par>
                                <p:cTn id="23" presetID="1" presetClass="entr" presetSubtype="0" fill="hold" nodeType="afterEffect">
                                  <p:stCondLst>
                                    <p:cond delay="0"/>
                                  </p:stCondLst>
                                  <p:iterate type="lt">
                                    <p:tmAbs val="10"/>
                                  </p:iterate>
                                  <p:childTnLst>
                                    <p:set>
                                      <p:cBhvr>
                                        <p:cTn id="24" dur="1" fill="hold">
                                          <p:stCondLst>
                                            <p:cond delay="0"/>
                                          </p:stCondLst>
                                        </p:cTn>
                                        <p:tgtEl>
                                          <p:spTgt spid="5">
                                            <p:txEl>
                                              <p:pRg st="29" end="2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iterate type="lt">
                                    <p:tmAbs val="10"/>
                                  </p:iterate>
                                  <p:childTnLst>
                                    <p:set>
                                      <p:cBhvr>
                                        <p:cTn id="28" dur="1" fill="hold">
                                          <p:stCondLst>
                                            <p:cond delay="0"/>
                                          </p:stCondLst>
                                        </p:cTn>
                                        <p:tgtEl>
                                          <p:spTgt spid="5">
                                            <p:txEl>
                                              <p:pRg st="30" end="3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144537-9C91-4A7E-B259-E1B83E1C3DCE}"/>
              </a:ext>
            </a:extLst>
          </p:cNvPr>
          <p:cNvSpPr>
            <a:spLocks noChangeArrowheads="1"/>
          </p:cNvSpPr>
          <p:nvPr/>
        </p:nvSpPr>
        <p:spPr bwMode="auto">
          <a:xfrm>
            <a:off x="25400" y="181959"/>
            <a:ext cx="10059164" cy="6494085"/>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b="1" dirty="0">
                <a:solidFill>
                  <a:srgbClr val="FFFFB3"/>
                </a:solidFill>
                <a:latin typeface="Hasklig" panose="020B0509030403020204" pitchFamily="49" charset="0"/>
              </a:rPr>
              <a:t>@inherits</a:t>
            </a:r>
            <a:r>
              <a:rPr lang="en-US" altLang="en-US" sz="1600" dirty="0">
                <a:solidFill>
                  <a:srgbClr val="DCDCDC"/>
                </a:solidFill>
                <a:latin typeface="Hasklig" panose="020B0509030403020204" pitchFamily="49" charset="0"/>
              </a:rPr>
              <a:t> </a:t>
            </a:r>
            <a:r>
              <a:rPr lang="en-US" altLang="en-US" sz="1600" dirty="0" err="1">
                <a:solidFill>
                  <a:srgbClr val="4EC9B0"/>
                </a:solidFill>
                <a:latin typeface="Hasklig" panose="020B0509030403020204" pitchFamily="49" charset="0"/>
              </a:rPr>
              <a:t>TestComponentBase</a:t>
            </a:r>
            <a:endParaRPr kumimoji="0" lang="en-US" altLang="en-US" sz="1600" b="0" i="0" u="none" strike="noStrike" cap="none" normalizeH="0" baseline="0" dirty="0">
              <a:ln>
                <a:noFill/>
              </a:ln>
              <a:solidFill>
                <a:srgbClr val="808080"/>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808080"/>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SnapshotTest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Setup</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DCDCDC"/>
                </a:solidFill>
                <a:effectLst/>
                <a:latin typeface="Hasklig" panose="020B0509030403020204" pitchFamily="49" charset="0"/>
              </a:rPr>
              <a:t>Services</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rPr>
              <a:t>AddMockJsRuntime</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Description</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"Alert renders correctly when all input is provided"</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TestInput</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008080"/>
                </a:solidFill>
                <a:effectLst/>
                <a:latin typeface="Hasklig" panose="020B0509030403020204" pitchFamily="49" charset="0"/>
              </a:rPr>
              <a:t>Header</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"It is time to focus on Blazor"</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Paragraph</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008080"/>
                </a:solidFill>
                <a:effectLst/>
                <a:latin typeface="Hasklig" panose="020B0509030403020204" pitchFamily="49" charset="0"/>
              </a:rPr>
              <a:t>IsLast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569CD6"/>
                </a:solidFill>
                <a:effectLst/>
                <a:latin typeface="Hasklig" panose="020B0509030403020204" pitchFamily="49" charset="0"/>
              </a:rPr>
              <a:t>true</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.NET Conf: Focus on Blazor is a free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Paragraph</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Alert</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TestInput</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ExpectedOutput</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0" i="0" u="none" strike="noStrike" cap="none" normalizeH="0" baseline="0" dirty="0">
                <a:ln>
                  <a:noFill/>
                </a:ln>
                <a:solidFill>
                  <a:srgbClr val="569CD6"/>
                </a:solidFill>
                <a:effectLst/>
                <a:latin typeface="Hasklig" panose="020B0509030403020204" pitchFamily="49" charset="0"/>
              </a:rPr>
              <a:t>div</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9CDCFE"/>
                </a:solidFill>
                <a:effectLst/>
                <a:latin typeface="Hasklig" panose="020B0509030403020204" pitchFamily="49" charset="0"/>
              </a:rPr>
              <a:t>role</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9CDCFE"/>
                </a:solidFill>
                <a:effectLst/>
                <a:latin typeface="Hasklig" panose="020B0509030403020204" pitchFamily="49" charset="0"/>
              </a:rPr>
              <a:t>class</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"alert alert-info alert-dismissible fade show"</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0" i="0" u="none" strike="noStrike" cap="none" normalizeH="0" baseline="0" dirty="0">
                <a:ln>
                  <a:noFill/>
                </a:ln>
                <a:solidFill>
                  <a:srgbClr val="569CD6"/>
                </a:solidFill>
                <a:effectLst/>
                <a:latin typeface="Hasklig" panose="020B0509030403020204" pitchFamily="49" charset="0"/>
              </a:rPr>
              <a:t>h4</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9CDCFE"/>
                </a:solidFill>
                <a:effectLst/>
                <a:latin typeface="Hasklig" panose="020B0509030403020204" pitchFamily="49" charset="0"/>
              </a:rPr>
              <a:t>class</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"alert-heading"</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It is time to focus on Blazor</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0" i="0" u="none" strike="noStrike" cap="none" normalizeH="0" baseline="0" dirty="0">
                <a:ln>
                  <a:noFill/>
                </a:ln>
                <a:solidFill>
                  <a:srgbClr val="569CD6"/>
                </a:solidFill>
                <a:effectLst/>
                <a:latin typeface="Hasklig" panose="020B0509030403020204" pitchFamily="49" charset="0"/>
              </a:rPr>
              <a:t>h4</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0" i="0" u="none" strike="noStrike" cap="none" normalizeH="0" baseline="0" dirty="0">
                <a:ln>
                  <a:noFill/>
                </a:ln>
                <a:solidFill>
                  <a:srgbClr val="569CD6"/>
                </a:solidFill>
                <a:effectLst/>
                <a:latin typeface="Hasklig" panose="020B0509030403020204" pitchFamily="49" charset="0"/>
              </a:rPr>
              <a:t>div</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9CDCFE"/>
                </a:solidFill>
                <a:effectLst/>
                <a:latin typeface="Hasklig" panose="020B0509030403020204" pitchFamily="49" charset="0"/>
              </a:rPr>
              <a:t>class</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"alert-content"</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Paragraph</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008080"/>
                </a:solidFill>
                <a:effectLst/>
                <a:latin typeface="Hasklig" panose="020B0509030403020204" pitchFamily="49" charset="0"/>
              </a:rPr>
              <a:t>IsLast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569CD6"/>
                </a:solidFill>
                <a:effectLst/>
                <a:latin typeface="Hasklig" panose="020B0509030403020204" pitchFamily="49" charset="0"/>
              </a:rPr>
              <a:t>true</a:t>
            </a:r>
            <a:r>
              <a:rPr kumimoji="0" lang="en-US" altLang="en-US" sz="1600" b="0" i="0" u="none" strike="noStrike" cap="none" normalizeH="0" baseline="0" dirty="0">
                <a:ln>
                  <a:noFill/>
                </a:ln>
                <a:solidFill>
                  <a:srgbClr val="C8C8C8"/>
                </a:solidFill>
                <a:effectLst/>
                <a:latin typeface="Hasklig" panose="020B0509030403020204" pitchFamily="49" charset="0"/>
              </a:rPr>
              <a:t>"</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.NET Conf: Focus on Blazor is a free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a:ln>
                  <a:noFill/>
                </a:ln>
                <a:solidFill>
                  <a:srgbClr val="008080"/>
                </a:solidFill>
                <a:effectLst/>
                <a:latin typeface="Hasklig" panose="020B0509030403020204" pitchFamily="49" charset="0"/>
              </a:rPr>
              <a:t>Paragraph</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0" i="0" u="none" strike="noStrike" cap="none" normalizeH="0" baseline="0" dirty="0">
                <a:ln>
                  <a:noFill/>
                </a:ln>
                <a:solidFill>
                  <a:srgbClr val="569CD6"/>
                </a:solidFill>
                <a:effectLst/>
                <a:latin typeface="Hasklig" panose="020B0509030403020204" pitchFamily="49" charset="0"/>
              </a:rPr>
              <a:t>div</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0" i="0" u="none" strike="noStrike" cap="none" normalizeH="0" baseline="0" dirty="0">
                <a:ln>
                  <a:noFill/>
                </a:ln>
                <a:solidFill>
                  <a:srgbClr val="569CD6"/>
                </a:solidFill>
                <a:effectLst/>
                <a:latin typeface="Hasklig" panose="020B0509030403020204" pitchFamily="49" charset="0"/>
              </a:rPr>
              <a:t>button</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9CDCFE"/>
                </a:solidFill>
                <a:effectLst/>
                <a:latin typeface="Hasklig" panose="020B0509030403020204" pitchFamily="49" charset="0"/>
              </a:rPr>
              <a:t>type</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"button"</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9CDCFE"/>
                </a:solidFill>
                <a:effectLst/>
                <a:latin typeface="Hasklig" panose="020B0509030403020204" pitchFamily="49" charset="0"/>
              </a:rPr>
              <a:t>class</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"close"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9CDCFE"/>
                </a:solidFill>
                <a:effectLst/>
                <a:latin typeface="Hasklig" panose="020B0509030403020204" pitchFamily="49" charset="0"/>
              </a:rPr>
              <a:t>aria-label</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"Close"</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0" i="0" u="none" strike="noStrike" cap="none" normalizeH="0" baseline="0" dirty="0">
                <a:ln>
                  <a:noFill/>
                </a:ln>
                <a:solidFill>
                  <a:srgbClr val="569CD6"/>
                </a:solidFill>
                <a:effectLst/>
                <a:latin typeface="Hasklig" panose="020B0509030403020204" pitchFamily="49" charset="0"/>
              </a:rPr>
              <a:t>span</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9CDCFE"/>
                </a:solidFill>
                <a:effectLst/>
                <a:latin typeface="Hasklig" panose="020B0509030403020204" pitchFamily="49" charset="0"/>
              </a:rPr>
              <a:t>aria-hidden</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C8C8C8"/>
                </a:solidFill>
                <a:effectLst/>
                <a:latin typeface="Hasklig" panose="020B0509030403020204" pitchFamily="49" charset="0"/>
              </a:rPr>
              <a:t>"true"</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00A0A0"/>
                </a:solidFill>
                <a:effectLst/>
                <a:latin typeface="Hasklig" panose="020B0509030403020204" pitchFamily="49" charset="0"/>
              </a:rPr>
              <a:t>&amp;times;</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0" i="0" u="none" strike="noStrike" cap="none" normalizeH="0" baseline="0" dirty="0">
                <a:ln>
                  <a:noFill/>
                </a:ln>
                <a:solidFill>
                  <a:srgbClr val="569CD6"/>
                </a:solidFill>
                <a:effectLst/>
                <a:latin typeface="Hasklig" panose="020B0509030403020204" pitchFamily="49" charset="0"/>
              </a:rPr>
              <a:t>span</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0" i="0" u="none" strike="noStrike" cap="none" normalizeH="0" baseline="0" dirty="0">
                <a:ln>
                  <a:noFill/>
                </a:ln>
                <a:solidFill>
                  <a:srgbClr val="569CD6"/>
                </a:solidFill>
                <a:effectLst/>
                <a:latin typeface="Hasklig" panose="020B0509030403020204" pitchFamily="49" charset="0"/>
              </a:rPr>
              <a:t>button</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0" i="0" u="none" strike="noStrike" cap="none" normalizeH="0" baseline="0" dirty="0">
                <a:ln>
                  <a:noFill/>
                </a:ln>
                <a:solidFill>
                  <a:srgbClr val="569CD6"/>
                </a:solidFill>
                <a:effectLst/>
                <a:latin typeface="Hasklig" panose="020B0509030403020204" pitchFamily="49" charset="0"/>
              </a:rPr>
              <a:t>div</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ExpectedOutput</a:t>
            </a:r>
            <a:r>
              <a:rPr kumimoji="0" lang="en-US" altLang="en-US" sz="1600" b="0" i="0" u="none" strike="noStrike" cap="none" normalizeH="0" baseline="0" dirty="0">
                <a:ln>
                  <a:noFill/>
                </a:ln>
                <a:solidFill>
                  <a:srgbClr val="808080"/>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808080"/>
                </a:solidFill>
                <a:effectLst/>
                <a:latin typeface="Hasklig" panose="020B0509030403020204" pitchFamily="49" charset="0"/>
              </a:rPr>
              <a:t>&lt;/</a:t>
            </a:r>
            <a:r>
              <a:rPr kumimoji="0" lang="en-US" altLang="en-US" sz="1600" b="1" i="0" u="none" strike="noStrike" cap="none" normalizeH="0" baseline="0" dirty="0" err="1">
                <a:ln>
                  <a:noFill/>
                </a:ln>
                <a:solidFill>
                  <a:srgbClr val="008080"/>
                </a:solidFill>
                <a:effectLst/>
                <a:latin typeface="Hasklig" panose="020B0509030403020204" pitchFamily="49" charset="0"/>
              </a:rPr>
              <a:t>SnapshotTest</a:t>
            </a:r>
            <a:r>
              <a:rPr kumimoji="0" lang="en-US" altLang="en-US" sz="1600" b="0" i="0" u="none" strike="noStrike" cap="none" normalizeH="0" baseline="0" dirty="0">
                <a:ln>
                  <a:noFill/>
                </a:ln>
                <a:solidFill>
                  <a:srgbClr val="808080"/>
                </a:solidFill>
                <a:effectLst/>
                <a:latin typeface="Hasklig" panose="020B0509030403020204" pitchFamily="49" charset="0"/>
              </a:rPr>
              <a:t>&gt;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6815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
                                  </p:iterate>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10"/>
                                  </p:iterate>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iterate type="lt">
                                    <p:tmAbs val="10"/>
                                  </p:iterate>
                                  <p:childTnLst>
                                    <p:set>
                                      <p:cBhvr>
                                        <p:cTn id="12" dur="1" fill="hold">
                                          <p:stCondLst>
                                            <p:cond delay="0"/>
                                          </p:stCondLst>
                                        </p:cTn>
                                        <p:tgtEl>
                                          <p:spTgt spid="2">
                                            <p:txEl>
                                              <p:pRg st="24" end="24"/>
                                            </p:txEl>
                                          </p:spTgt>
                                        </p:tgtEl>
                                        <p:attrNameLst>
                                          <p:attrName>style.visibility</p:attrName>
                                        </p:attrNameLst>
                                      </p:cBhvr>
                                      <p:to>
                                        <p:strVal val="visible"/>
                                      </p:to>
                                    </p:set>
                                  </p:childTnLst>
                                </p:cTn>
                              </p:par>
                            </p:childTnLst>
                          </p:cTn>
                        </p:par>
                        <p:par>
                          <p:cTn id="13" fill="hold">
                            <p:stCondLst>
                              <p:cond delay="511"/>
                            </p:stCondLst>
                            <p:childTnLst>
                              <p:par>
                                <p:cTn id="14" presetID="1" presetClass="entr" presetSubtype="0" fill="hold" nodeType="afterEffect">
                                  <p:stCondLst>
                                    <p:cond delay="0"/>
                                  </p:stCondLst>
                                  <p:iterate type="lt">
                                    <p:tmAbs val="10"/>
                                  </p:iterate>
                                  <p:childTnLst>
                                    <p:set>
                                      <p:cBhvr>
                                        <p:cTn id="15"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iterate type="lt">
                                    <p:tmAbs val="10"/>
                                  </p:iterate>
                                  <p:childTnLst>
                                    <p:set>
                                      <p:cBhvr>
                                        <p:cTn id="19" dur="1" fill="hold">
                                          <p:stCondLst>
                                            <p:cond delay="0"/>
                                          </p:stCondLst>
                                        </p:cTn>
                                        <p:tgtEl>
                                          <p:spTgt spid="2">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iterate type="lt">
                                    <p:tmAbs val="10"/>
                                  </p:iterate>
                                  <p:childTnLst>
                                    <p:set>
                                      <p:cBhvr>
                                        <p:cTn id="21"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iterate type="lt">
                                    <p:tmAbs val="10"/>
                                  </p:iterate>
                                  <p:childTnLst>
                                    <p:set>
                                      <p:cBhvr>
                                        <p:cTn id="25" dur="1" fill="hold">
                                          <p:stCondLst>
                                            <p:cond delay="0"/>
                                          </p:stCondLst>
                                        </p:cTn>
                                        <p:tgtEl>
                                          <p:spTgt spid="2">
                                            <p:txEl>
                                              <p:pRg st="5" end="5"/>
                                            </p:txEl>
                                          </p:spTgt>
                                        </p:tgtEl>
                                        <p:attrNameLst>
                                          <p:attrName>style.visibility</p:attrName>
                                        </p:attrNameLst>
                                      </p:cBhvr>
                                      <p:to>
                                        <p:strVal val="visible"/>
                                      </p:to>
                                    </p:set>
                                  </p:childTnLst>
                                </p:cTn>
                              </p:par>
                              <p:par>
                                <p:cTn id="26" presetID="1" presetClass="entr" presetSubtype="0" fill="hold" nodeType="withEffect">
                                  <p:stCondLst>
                                    <p:cond delay="0"/>
                                  </p:stCondLst>
                                  <p:iterate type="lt">
                                    <p:tmAbs val="10"/>
                                  </p:iterate>
                                  <p:childTnLst>
                                    <p:set>
                                      <p:cBhvr>
                                        <p:cTn id="27" dur="1" fill="hold">
                                          <p:stCondLst>
                                            <p:cond delay="0"/>
                                          </p:stCondLst>
                                        </p:cTn>
                                        <p:tgtEl>
                                          <p:spTgt spid="2">
                                            <p:txEl>
                                              <p:pRg st="9" end="9"/>
                                            </p:txEl>
                                          </p:spTgt>
                                        </p:tgtEl>
                                        <p:attrNameLst>
                                          <p:attrName>style.visibility</p:attrName>
                                        </p:attrNameLst>
                                      </p:cBhvr>
                                      <p:to>
                                        <p:strVal val="visible"/>
                                      </p:to>
                                    </p:set>
                                  </p:childTnLst>
                                </p:cTn>
                              </p:par>
                            </p:childTnLst>
                          </p:cTn>
                        </p:par>
                        <p:par>
                          <p:cTn id="28" fill="hold">
                            <p:stCondLst>
                              <p:cond delay="381"/>
                            </p:stCondLst>
                            <p:childTnLst>
                              <p:par>
                                <p:cTn id="29" presetID="1" presetClass="entr" presetSubtype="0" fill="hold" nodeType="afterEffect">
                                  <p:stCondLst>
                                    <p:cond delay="0"/>
                                  </p:stCondLst>
                                  <p:iterate type="lt">
                                    <p:tmAbs val="10"/>
                                  </p:iterate>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iterate type="lt">
                                    <p:tmAbs val="10"/>
                                  </p:iterate>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par>
                          <p:cTn id="33" fill="hold">
                            <p:stCondLst>
                              <p:cond delay="612"/>
                            </p:stCondLst>
                            <p:childTnLst>
                              <p:par>
                                <p:cTn id="34" presetID="1" presetClass="entr" presetSubtype="0" fill="hold" nodeType="afterEffect">
                                  <p:stCondLst>
                                    <p:cond delay="0"/>
                                  </p:stCondLst>
                                  <p:iterate type="lt">
                                    <p:tmAbs val="10"/>
                                  </p:iterate>
                                  <p:childTnLst>
                                    <p:set>
                                      <p:cBhvr>
                                        <p:cTn id="35"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iterate type="lt">
                                    <p:tmAbs val="10"/>
                                  </p:iterate>
                                  <p:childTnLst>
                                    <p:set>
                                      <p:cBhvr>
                                        <p:cTn id="39" dur="1" fill="hold">
                                          <p:stCondLst>
                                            <p:cond delay="0"/>
                                          </p:stCondLst>
                                        </p:cTn>
                                        <p:tgtEl>
                                          <p:spTgt spid="2">
                                            <p:txEl>
                                              <p:pRg st="11" end="11"/>
                                            </p:txEl>
                                          </p:spTgt>
                                        </p:tgtEl>
                                        <p:attrNameLst>
                                          <p:attrName>style.visibility</p:attrName>
                                        </p:attrNameLst>
                                      </p:cBhvr>
                                      <p:to>
                                        <p:strVal val="visible"/>
                                      </p:to>
                                    </p:set>
                                  </p:childTnLst>
                                </p:cTn>
                              </p:par>
                              <p:par>
                                <p:cTn id="40" presetID="1" presetClass="entr" presetSubtype="0" fill="hold" nodeType="withEffect">
                                  <p:stCondLst>
                                    <p:cond delay="0"/>
                                  </p:stCondLst>
                                  <p:iterate type="lt">
                                    <p:tmAbs val="10"/>
                                  </p:iterate>
                                  <p:childTnLst>
                                    <p:set>
                                      <p:cBhvr>
                                        <p:cTn id="41" dur="1" fill="hold">
                                          <p:stCondLst>
                                            <p:cond delay="0"/>
                                          </p:stCondLst>
                                        </p:cTn>
                                        <p:tgtEl>
                                          <p:spTgt spid="2">
                                            <p:txEl>
                                              <p:pRg st="23" end="23"/>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iterate type="lt">
                                    <p:tmAbs val="10"/>
                                  </p:iterate>
                                  <p:childTnLst>
                                    <p:set>
                                      <p:cBhvr>
                                        <p:cTn id="45" dur="1" fill="hold">
                                          <p:stCondLst>
                                            <p:cond delay="0"/>
                                          </p:stCondLst>
                                        </p:cTn>
                                        <p:tgtEl>
                                          <p:spTgt spid="2">
                                            <p:txEl>
                                              <p:pRg st="12" end="12"/>
                                            </p:txEl>
                                          </p:spTgt>
                                        </p:tgtEl>
                                        <p:attrNameLst>
                                          <p:attrName>style.visibility</p:attrName>
                                        </p:attrNameLst>
                                      </p:cBhvr>
                                      <p:to>
                                        <p:strVal val="visible"/>
                                      </p:to>
                                    </p:set>
                                  </p:childTnLst>
                                </p:cTn>
                              </p:par>
                              <p:par>
                                <p:cTn id="46" presetID="1" presetClass="entr" presetSubtype="0" fill="hold" nodeType="withEffect">
                                  <p:stCondLst>
                                    <p:cond delay="0"/>
                                  </p:stCondLst>
                                  <p:iterate type="lt">
                                    <p:tmAbs val="10"/>
                                  </p:iterate>
                                  <p:childTnLst>
                                    <p:set>
                                      <p:cBhvr>
                                        <p:cTn id="47" dur="1" fill="hold">
                                          <p:stCondLst>
                                            <p:cond delay="0"/>
                                          </p:stCondLst>
                                        </p:cTn>
                                        <p:tgtEl>
                                          <p:spTgt spid="2">
                                            <p:txEl>
                                              <p:pRg st="22" end="22"/>
                                            </p:txEl>
                                          </p:spTgt>
                                        </p:tgtEl>
                                        <p:attrNameLst>
                                          <p:attrName>style.visibility</p:attrName>
                                        </p:attrNameLst>
                                      </p:cBhvr>
                                      <p:to>
                                        <p:strVal val="visible"/>
                                      </p:to>
                                    </p:set>
                                  </p:childTnLst>
                                </p:cTn>
                              </p:par>
                            </p:childTnLst>
                          </p:cTn>
                        </p:par>
                        <p:par>
                          <p:cTn id="48" fill="hold">
                            <p:stCondLst>
                              <p:cond delay="641"/>
                            </p:stCondLst>
                            <p:childTnLst>
                              <p:par>
                                <p:cTn id="49" presetID="1" presetClass="entr" presetSubtype="0" fill="hold" nodeType="afterEffect">
                                  <p:stCondLst>
                                    <p:cond delay="0"/>
                                  </p:stCondLst>
                                  <p:iterate type="lt">
                                    <p:tmAbs val="10"/>
                                  </p:iterate>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par>
                          <p:cTn id="51" fill="hold">
                            <p:stCondLst>
                              <p:cond delay="1162"/>
                            </p:stCondLst>
                            <p:childTnLst>
                              <p:par>
                                <p:cTn id="52" presetID="1" presetClass="entr" presetSubtype="0" fill="hold" nodeType="afterEffect">
                                  <p:stCondLst>
                                    <p:cond delay="0"/>
                                  </p:stCondLst>
                                  <p:iterate type="lt">
                                    <p:tmAbs val="10"/>
                                  </p:iterate>
                                  <p:childTnLst>
                                    <p:set>
                                      <p:cBhvr>
                                        <p:cTn id="53" dur="1" fill="hold">
                                          <p:stCondLst>
                                            <p:cond delay="0"/>
                                          </p:stCondLst>
                                        </p:cTn>
                                        <p:tgtEl>
                                          <p:spTgt spid="2">
                                            <p:txEl>
                                              <p:pRg st="14" end="14"/>
                                            </p:txEl>
                                          </p:spTgt>
                                        </p:tgtEl>
                                        <p:attrNameLst>
                                          <p:attrName>style.visibility</p:attrName>
                                        </p:attrNameLst>
                                      </p:cBhvr>
                                      <p:to>
                                        <p:strVal val="visible"/>
                                      </p:to>
                                    </p:set>
                                  </p:childTnLst>
                                </p:cTn>
                              </p:par>
                              <p:par>
                                <p:cTn id="54" presetID="1" presetClass="entr" presetSubtype="0" fill="hold" nodeType="withEffect">
                                  <p:stCondLst>
                                    <p:cond delay="0"/>
                                  </p:stCondLst>
                                  <p:iterate type="lt">
                                    <p:tmAbs val="10"/>
                                  </p:iterate>
                                  <p:childTnLst>
                                    <p:set>
                                      <p:cBhvr>
                                        <p:cTn id="55" dur="1" fill="hold">
                                          <p:stCondLst>
                                            <p:cond delay="0"/>
                                          </p:stCondLst>
                                        </p:cTn>
                                        <p:tgtEl>
                                          <p:spTgt spid="2">
                                            <p:txEl>
                                              <p:pRg st="18" end="18"/>
                                            </p:txEl>
                                          </p:spTgt>
                                        </p:tgtEl>
                                        <p:attrNameLst>
                                          <p:attrName>style.visibility</p:attrName>
                                        </p:attrNameLst>
                                      </p:cBhvr>
                                      <p:to>
                                        <p:strVal val="visible"/>
                                      </p:to>
                                    </p:set>
                                  </p:childTnLst>
                                </p:cTn>
                              </p:par>
                            </p:childTnLst>
                          </p:cTn>
                        </p:par>
                        <p:par>
                          <p:cTn id="56" fill="hold">
                            <p:stCondLst>
                              <p:cond delay="1413"/>
                            </p:stCondLst>
                            <p:childTnLst>
                              <p:par>
                                <p:cTn id="57" presetID="1" presetClass="entr" presetSubtype="0" fill="hold" nodeType="afterEffect">
                                  <p:stCondLst>
                                    <p:cond delay="0"/>
                                  </p:stCondLst>
                                  <p:iterate type="lt">
                                    <p:tmAbs val="10"/>
                                  </p:iterate>
                                  <p:childTnLst>
                                    <p:set>
                                      <p:cBhvr>
                                        <p:cTn id="58" dur="1" fill="hold">
                                          <p:stCondLst>
                                            <p:cond delay="0"/>
                                          </p:stCondLst>
                                        </p:cTn>
                                        <p:tgtEl>
                                          <p:spTgt spid="2">
                                            <p:txEl>
                                              <p:pRg st="15" end="15"/>
                                            </p:txEl>
                                          </p:spTgt>
                                        </p:tgtEl>
                                        <p:attrNameLst>
                                          <p:attrName>style.visibility</p:attrName>
                                        </p:attrNameLst>
                                      </p:cBhvr>
                                      <p:to>
                                        <p:strVal val="visible"/>
                                      </p:to>
                                    </p:set>
                                  </p:childTnLst>
                                </p:cTn>
                              </p:par>
                              <p:par>
                                <p:cTn id="59" presetID="1" presetClass="entr" presetSubtype="0" fill="hold" nodeType="withEffect">
                                  <p:stCondLst>
                                    <p:cond delay="0"/>
                                  </p:stCondLst>
                                  <p:iterate type="lt">
                                    <p:tmAbs val="10"/>
                                  </p:iterate>
                                  <p:childTnLst>
                                    <p:set>
                                      <p:cBhvr>
                                        <p:cTn id="60" dur="1" fill="hold">
                                          <p:stCondLst>
                                            <p:cond delay="0"/>
                                          </p:stCondLst>
                                        </p:cTn>
                                        <p:tgtEl>
                                          <p:spTgt spid="2">
                                            <p:txEl>
                                              <p:pRg st="17" end="17"/>
                                            </p:txEl>
                                          </p:spTgt>
                                        </p:tgtEl>
                                        <p:attrNameLst>
                                          <p:attrName>style.visibility</p:attrName>
                                        </p:attrNameLst>
                                      </p:cBhvr>
                                      <p:to>
                                        <p:strVal val="visible"/>
                                      </p:to>
                                    </p:set>
                                  </p:childTnLst>
                                </p:cTn>
                              </p:par>
                            </p:childTnLst>
                          </p:cTn>
                        </p:par>
                        <p:par>
                          <p:cTn id="61" fill="hold">
                            <p:stCondLst>
                              <p:cond delay="1644"/>
                            </p:stCondLst>
                            <p:childTnLst>
                              <p:par>
                                <p:cTn id="62" presetID="1" presetClass="entr" presetSubtype="0" fill="hold" nodeType="afterEffect">
                                  <p:stCondLst>
                                    <p:cond delay="0"/>
                                  </p:stCondLst>
                                  <p:iterate type="lt">
                                    <p:tmAbs val="10"/>
                                  </p:iterate>
                                  <p:childTnLst>
                                    <p:set>
                                      <p:cBhvr>
                                        <p:cTn id="63" dur="1" fill="hold">
                                          <p:stCondLst>
                                            <p:cond delay="0"/>
                                          </p:stCondLst>
                                        </p:cTn>
                                        <p:tgtEl>
                                          <p:spTgt spid="2">
                                            <p:txEl>
                                              <p:pRg st="16" end="16"/>
                                            </p:txEl>
                                          </p:spTgt>
                                        </p:tgtEl>
                                        <p:attrNameLst>
                                          <p:attrName>style.visibility</p:attrName>
                                        </p:attrNameLst>
                                      </p:cBhvr>
                                      <p:to>
                                        <p:strVal val="visible"/>
                                      </p:to>
                                    </p:set>
                                  </p:childTnLst>
                                </p:cTn>
                              </p:par>
                            </p:childTnLst>
                          </p:cTn>
                        </p:par>
                        <p:par>
                          <p:cTn id="64" fill="hold">
                            <p:stCondLst>
                              <p:cond delay="1955"/>
                            </p:stCondLst>
                            <p:childTnLst>
                              <p:par>
                                <p:cTn id="65" presetID="1" presetClass="entr" presetSubtype="0" fill="hold" nodeType="afterEffect">
                                  <p:stCondLst>
                                    <p:cond delay="0"/>
                                  </p:stCondLst>
                                  <p:iterate type="lt">
                                    <p:tmAbs val="10"/>
                                  </p:iterate>
                                  <p:childTnLst>
                                    <p:set>
                                      <p:cBhvr>
                                        <p:cTn id="66" dur="1" fill="hold">
                                          <p:stCondLst>
                                            <p:cond delay="0"/>
                                          </p:stCondLst>
                                        </p:cTn>
                                        <p:tgtEl>
                                          <p:spTgt spid="2">
                                            <p:txEl>
                                              <p:pRg st="19" end="19"/>
                                            </p:txEl>
                                          </p:spTgt>
                                        </p:tgtEl>
                                        <p:attrNameLst>
                                          <p:attrName>style.visibility</p:attrName>
                                        </p:attrNameLst>
                                      </p:cBhvr>
                                      <p:to>
                                        <p:strVal val="visible"/>
                                      </p:to>
                                    </p:set>
                                  </p:childTnLst>
                                </p:cTn>
                              </p:par>
                              <p:par>
                                <p:cTn id="67" presetID="1" presetClass="entr" presetSubtype="0" fill="hold" nodeType="withEffect">
                                  <p:stCondLst>
                                    <p:cond delay="0"/>
                                  </p:stCondLst>
                                  <p:iterate type="lt">
                                    <p:tmAbs val="10"/>
                                  </p:iterate>
                                  <p:childTnLst>
                                    <p:set>
                                      <p:cBhvr>
                                        <p:cTn id="68" dur="1" fill="hold">
                                          <p:stCondLst>
                                            <p:cond delay="0"/>
                                          </p:stCondLst>
                                        </p:cTn>
                                        <p:tgtEl>
                                          <p:spTgt spid="2">
                                            <p:txEl>
                                              <p:pRg st="21" end="21"/>
                                            </p:txEl>
                                          </p:spTgt>
                                        </p:tgtEl>
                                        <p:attrNameLst>
                                          <p:attrName>style.visibility</p:attrName>
                                        </p:attrNameLst>
                                      </p:cBhvr>
                                      <p:to>
                                        <p:strVal val="visible"/>
                                      </p:to>
                                    </p:set>
                                  </p:childTnLst>
                                </p:cTn>
                              </p:par>
                            </p:childTnLst>
                          </p:cTn>
                        </p:par>
                        <p:par>
                          <p:cTn id="69" fill="hold">
                            <p:stCondLst>
                              <p:cond delay="2466"/>
                            </p:stCondLst>
                            <p:childTnLst>
                              <p:par>
                                <p:cTn id="70" presetID="1" presetClass="entr" presetSubtype="0" fill="hold" nodeType="afterEffect">
                                  <p:stCondLst>
                                    <p:cond delay="0"/>
                                  </p:stCondLst>
                                  <p:iterate type="lt">
                                    <p:tmAbs val="10"/>
                                  </p:iterate>
                                  <p:childTnLst>
                                    <p:set>
                                      <p:cBhvr>
                                        <p:cTn id="71" dur="1" fill="hold">
                                          <p:stCondLst>
                                            <p:cond delay="0"/>
                                          </p:stCondLst>
                                        </p:cTn>
                                        <p:tgtEl>
                                          <p:spTgt spid="2">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DDD9A8-4901-42B9-A8FE-6C7A6723B6AA}"/>
              </a:ext>
            </a:extLst>
          </p:cNvPr>
          <p:cNvSpPr>
            <a:spLocks noChangeArrowheads="1"/>
          </p:cNvSpPr>
          <p:nvPr/>
        </p:nvSpPr>
        <p:spPr bwMode="auto">
          <a:xfrm>
            <a:off x="0" y="1166842"/>
            <a:ext cx="8331127" cy="452431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57A64A"/>
                </a:solidFill>
                <a:latin typeface="Hasklig" panose="020B0509030403020204" pitchFamily="49" charset="0"/>
              </a:rPr>
              <a:t>// The @onclick handler in the Alert component</a:t>
            </a:r>
            <a:endParaRPr lang="en-US" altLang="en-US" sz="1600" dirty="0">
              <a:solidFill>
                <a:srgbClr val="569CD6"/>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69CD6"/>
                </a:solidFill>
                <a:effectLst/>
                <a:latin typeface="Hasklig" panose="020B0509030403020204" pitchFamily="49" charset="0"/>
              </a:rPr>
              <a:t>private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async</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rPr>
              <a:t>Task</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DCDCAA"/>
                </a:solidFill>
                <a:effectLst/>
                <a:latin typeface="Hasklig" panose="020B0509030403020204" pitchFamily="49" charset="0"/>
              </a:rPr>
              <a:t>DismissClicked</a:t>
            </a: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var</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dismissingArgs</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new</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4EC9B0"/>
                </a:solidFill>
                <a:effectLst/>
                <a:latin typeface="Hasklig" panose="020B0509030403020204" pitchFamily="49" charset="0"/>
              </a:rPr>
              <a:t>DismissingEventArgs</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569CD6"/>
                </a:solidFill>
                <a:effectLst/>
                <a:latin typeface="Hasklig" panose="020B0509030403020204" pitchFamily="49" charset="0"/>
              </a:rPr>
              <a:t>this</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await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DCDCDC"/>
                </a:solidFill>
                <a:effectLst/>
                <a:latin typeface="Hasklig" panose="020B0509030403020204" pitchFamily="49" charset="0"/>
              </a:rPr>
              <a:t>OnDismissing</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rPr>
              <a:t>InvokeAsync</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1" i="0" u="none" strike="noStrike" cap="none" normalizeH="0" baseline="0" dirty="0" err="1">
                <a:ln>
                  <a:noFill/>
                </a:ln>
                <a:solidFill>
                  <a:srgbClr val="9CDCFE"/>
                </a:solidFill>
                <a:effectLst/>
                <a:latin typeface="Hasklig" panose="020B0509030403020204" pitchFamily="49" charset="0"/>
              </a:rPr>
              <a:t>dismissingArgs</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D8A0DF"/>
                </a:solidFill>
                <a:effectLst/>
                <a:latin typeface="Hasklig" panose="020B0509030403020204" pitchFamily="49" charset="0"/>
              </a:rPr>
              <a:t>if</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dismissingArgs</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0" i="0" u="none" strike="noStrike" cap="none" normalizeH="0" baseline="0" dirty="0" err="1">
                <a:ln>
                  <a:noFill/>
                </a:ln>
                <a:solidFill>
                  <a:srgbClr val="DCDCDC"/>
                </a:solidFill>
                <a:effectLst/>
                <a:latin typeface="Hasklig" panose="020B0509030403020204" pitchFamily="49" charset="0"/>
              </a:rPr>
              <a:t>Cancel</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D8A0DF"/>
                </a:solidFill>
                <a:effectLst/>
                <a:latin typeface="Hasklig" panose="020B0509030403020204" pitchFamily="49" charset="0"/>
              </a:rPr>
              <a:t>return</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Dismissing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true</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await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DCDCDC"/>
                </a:solidFill>
                <a:effectLst/>
                <a:latin typeface="Hasklig" panose="020B0509030403020204" pitchFamily="49" charset="0"/>
              </a:rPr>
              <a:t>jsRuntime</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rPr>
              <a:t>InvokeVoidAsync</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D69D85"/>
                </a:solidFill>
                <a:effectLst/>
                <a:latin typeface="Hasklig" panose="020B0509030403020204" pitchFamily="49" charset="0"/>
              </a:rPr>
              <a:t>"</a:t>
            </a:r>
            <a:r>
              <a:rPr kumimoji="0" lang="en-US" altLang="en-US" sz="1600" b="0" i="0" u="none" strike="noStrike" cap="none" normalizeH="0" baseline="0" dirty="0" err="1">
                <a:ln>
                  <a:noFill/>
                </a:ln>
                <a:solidFill>
                  <a:srgbClr val="D69D85"/>
                </a:solidFill>
                <a:effectLst/>
                <a:latin typeface="Hasklig" panose="020B0509030403020204" pitchFamily="49" charset="0"/>
              </a:rPr>
              <a:t>window.transitionFinished</a:t>
            </a:r>
            <a:r>
              <a:rPr kumimoji="0" lang="en-US" altLang="en-US" sz="1600" b="0" i="0" u="none" strike="noStrike" cap="none" normalizeH="0" baseline="0" dirty="0">
                <a:ln>
                  <a:noFill/>
                </a:ln>
                <a:solidFill>
                  <a:srgbClr val="D69D85"/>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Dismissing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false</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DCDCDC"/>
                </a:solidFill>
                <a:effectLst/>
                <a:latin typeface="Hasklig" panose="020B0509030403020204" pitchFamily="49" charset="0"/>
              </a:rPr>
              <a:t>IsVisible</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false</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await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DCDCDC"/>
                </a:solidFill>
                <a:effectLst/>
                <a:latin typeface="Hasklig" panose="020B0509030403020204" pitchFamily="49" charset="0"/>
              </a:rPr>
              <a:t>OnDismissed</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rPr>
              <a:t>InvokeAsync</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569CD6"/>
                </a:solidFill>
                <a:effectLst/>
                <a:latin typeface="Hasklig" panose="020B0509030403020204" pitchFamily="49" charset="0"/>
              </a:rPr>
              <a:t>this</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5370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par>
                          <p:cTn id="7" fill="hold">
                            <p:stCondLst>
                              <p:cond delay="921"/>
                            </p:stCondLst>
                            <p:childTnLst>
                              <p:par>
                                <p:cTn id="8" presetID="1" presetClass="entr" presetSubtype="0" fill="hold" nodeType="afterEffect">
                                  <p:stCondLst>
                                    <p:cond delay="0"/>
                                  </p:stCondLst>
                                  <p:iterate type="lt">
                                    <p:tmAbs val="20"/>
                                  </p:iterate>
                                  <p:childTnLst>
                                    <p:set>
                                      <p:cBhvr>
                                        <p:cTn id="9"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iterate type="lt">
                                    <p:tmAbs val="20"/>
                                  </p:iterate>
                                  <p:childTnLst>
                                    <p:set>
                                      <p:cBhvr>
                                        <p:cTn id="13" dur="1" fill="hold">
                                          <p:stCondLst>
                                            <p:cond delay="0"/>
                                          </p:stCondLst>
                                        </p:cTn>
                                        <p:tgtEl>
                                          <p:spTgt spid="2">
                                            <p:txEl>
                                              <p:pRg st="6" end="6"/>
                                            </p:txEl>
                                          </p:spTgt>
                                        </p:tgtEl>
                                        <p:attrNameLst>
                                          <p:attrName>style.visibility</p:attrName>
                                        </p:attrNameLst>
                                      </p:cBhvr>
                                      <p:to>
                                        <p:strVal val="visible"/>
                                      </p:to>
                                    </p:set>
                                  </p:childTnLst>
                                </p:cTn>
                              </p:par>
                            </p:childTnLst>
                          </p:cTn>
                        </p:par>
                        <p:par>
                          <p:cTn id="14" fill="hold">
                            <p:stCondLst>
                              <p:cond delay="481"/>
                            </p:stCondLst>
                            <p:childTnLst>
                              <p:par>
                                <p:cTn id="15" presetID="1" presetClass="entr" presetSubtype="0" fill="hold" nodeType="afterEffect">
                                  <p:stCondLst>
                                    <p:cond delay="0"/>
                                  </p:stCondLst>
                                  <p:iterate type="lt">
                                    <p:tmAbs val="20"/>
                                  </p:iterate>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par>
                          <p:cTn id="17" fill="hold">
                            <p:stCondLst>
                              <p:cond delay="602"/>
                            </p:stCondLst>
                            <p:childTnLst>
                              <p:par>
                                <p:cTn id="18" presetID="1" presetClass="entr" presetSubtype="0" fill="hold" nodeType="afterEffect">
                                  <p:stCondLst>
                                    <p:cond delay="0"/>
                                  </p:stCondLst>
                                  <p:iterate type="lt">
                                    <p:tmAbs val="20"/>
                                  </p:iterate>
                                  <p:childTnLst>
                                    <p:set>
                                      <p:cBhvr>
                                        <p:cTn id="19"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iterate type="lt">
                                    <p:tmAbs val="20"/>
                                  </p:iterate>
                                  <p:childTnLst>
                                    <p:set>
                                      <p:cBhvr>
                                        <p:cTn id="23"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iterate type="lt">
                                    <p:tmAbs val="20"/>
                                  </p:iterate>
                                  <p:childTnLst>
                                    <p:set>
                                      <p:cBhvr>
                                        <p:cTn id="27" dur="1" fill="hold">
                                          <p:stCondLst>
                                            <p:cond delay="0"/>
                                          </p:stCondLst>
                                        </p:cTn>
                                        <p:tgtEl>
                                          <p:spTgt spid="2">
                                            <p:txEl>
                                              <p:pRg st="13" end="13"/>
                                            </p:txEl>
                                          </p:spTgt>
                                        </p:tgtEl>
                                        <p:attrNameLst>
                                          <p:attrName>style.visibility</p:attrName>
                                        </p:attrNameLst>
                                      </p:cBhvr>
                                      <p:to>
                                        <p:strVal val="visible"/>
                                      </p:to>
                                    </p:set>
                                  </p:childTnLst>
                                </p:cTn>
                              </p:par>
                            </p:childTnLst>
                          </p:cTn>
                        </p:par>
                        <p:par>
                          <p:cTn id="28" fill="hold">
                            <p:stCondLst>
                              <p:cond delay="321"/>
                            </p:stCondLst>
                            <p:childTnLst>
                              <p:par>
                                <p:cTn id="29" presetID="1" presetClass="entr" presetSubtype="0" fill="hold" nodeType="afterEffect">
                                  <p:stCondLst>
                                    <p:cond delay="0"/>
                                  </p:stCondLst>
                                  <p:iterate type="lt">
                                    <p:tmAbs val="20"/>
                                  </p:iterate>
                                  <p:childTnLst>
                                    <p:set>
                                      <p:cBhvr>
                                        <p:cTn id="3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iterate type="lt">
                                    <p:tmAbs val="20"/>
                                  </p:iterate>
                                  <p:childTnLst>
                                    <p:set>
                                      <p:cBhvr>
                                        <p:cTn id="34"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5A6D75-2724-4BCE-A07F-71878F91F4EF}"/>
              </a:ext>
            </a:extLst>
          </p:cNvPr>
          <p:cNvSpPr>
            <a:spLocks noChangeArrowheads="1"/>
          </p:cNvSpPr>
          <p:nvPr/>
        </p:nvSpPr>
        <p:spPr bwMode="auto">
          <a:xfrm>
            <a:off x="0" y="0"/>
            <a:ext cx="12217400" cy="550920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4EC9B0"/>
                </a:solidFill>
                <a:effectLst/>
                <a:latin typeface="Hasklig" panose="020B0509030403020204" pitchFamily="49" charset="0"/>
              </a:rPr>
              <a:t>Fact</a:t>
            </a:r>
            <a:r>
              <a:rPr kumimoji="0" lang="en-US" altLang="en-US" sz="1600" b="0" i="0" u="none" strike="noStrike" cap="none" normalizeH="0" baseline="0" dirty="0">
                <a:ln>
                  <a:noFill/>
                </a:ln>
                <a:solidFill>
                  <a:srgbClr val="DCDCDC"/>
                </a:solidFill>
                <a:effectLst/>
                <a:latin typeface="Hasklig" panose="020B0509030403020204" pitchFamily="49" charset="0"/>
              </a:rPr>
              <a:t>(DisplayName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rPr>
              <a:t>"Full uncanceled Dismiss workflow executes as expected"</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69CD6"/>
                </a:solidFill>
                <a:effectLst/>
                <a:latin typeface="Hasklig" panose="020B0509030403020204" pitchFamily="49" charset="0"/>
              </a:rPr>
              <a:t>public</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void</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DCDCAA"/>
                </a:solidFill>
                <a:effectLst/>
                <a:latin typeface="Hasklig" panose="020B0509030403020204" pitchFamily="49" charset="0"/>
              </a:rPr>
              <a:t>Test</a:t>
            </a: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7A64A"/>
                </a:solidFill>
                <a:effectLst/>
                <a:latin typeface="Hasklig" panose="020B0509030403020204" pitchFamily="49" charset="0"/>
              </a:rPr>
              <a:t>// Arrange</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eaLnBrk="0" fontAlgn="base" hangingPunct="0">
              <a:spcBef>
                <a:spcPct val="0"/>
              </a:spcBef>
              <a:spcAft>
                <a:spcPct val="0"/>
              </a:spcAft>
            </a:pPr>
            <a:r>
              <a:rPr lang="en-US" sz="1600" dirty="0">
                <a:solidFill>
                  <a:srgbClr val="569CD6"/>
                </a:solidFill>
                <a:latin typeface="Hasklig" panose="020B0509030403020204" pitchFamily="49" charset="0"/>
              </a:rPr>
              <a:t>    </a:t>
            </a:r>
            <a:r>
              <a:rPr lang="en-US" sz="1600" dirty="0" err="1">
                <a:solidFill>
                  <a:srgbClr val="4EC9B0"/>
                </a:solidFill>
                <a:latin typeface="Hasklig" panose="020B0509030403020204" pitchFamily="49" charset="0"/>
              </a:rPr>
              <a:t>MockJsRuntimeInvokeHandler</a:t>
            </a:r>
            <a:r>
              <a:rPr lang="en-US" altLang="en-US" sz="1600"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mockJsRuntime</a:t>
            </a: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dirty="0" err="1">
                <a:solidFill>
                  <a:srgbClr val="DCDCDC"/>
                </a:solidFill>
                <a:latin typeface="Hasklig" panose="020B0509030403020204" pitchFamily="49" charset="0"/>
              </a:rPr>
              <a:t>Services</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AddMockJsRuntime</a:t>
            </a:r>
            <a:r>
              <a:rPr lang="en-US" altLang="en-US" sz="1600" dirty="0">
                <a:solidFill>
                  <a:srgbClr val="DCDCDC"/>
                </a:solidFill>
                <a:latin typeface="Hasklig" panose="020B0509030403020204" pitchFamily="49" charset="0"/>
              </a:rPr>
              <a:t>(); </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sz="1600" dirty="0" err="1">
                <a:solidFill>
                  <a:srgbClr val="4EC9B0"/>
                </a:solidFill>
                <a:latin typeface="Hasklig" panose="020B0509030403020204" pitchFamily="49" charset="0"/>
              </a:rPr>
              <a:t>JsRuntimePlannedInvocation</a:t>
            </a:r>
            <a:r>
              <a:rPr lang="en-US" altLang="en-US" sz="1600" dirty="0">
                <a:solidFill>
                  <a:srgbClr val="DCDCDC"/>
                </a:solidFill>
                <a:latin typeface="Hasklig" panose="020B0509030403020204" pitchFamily="49" charset="0"/>
              </a:rPr>
              <a:t>&lt;</a:t>
            </a:r>
            <a:r>
              <a:rPr lang="en-US" altLang="en-US" sz="1600" dirty="0">
                <a:solidFill>
                  <a:srgbClr val="569CD6"/>
                </a:solidFill>
                <a:latin typeface="Hasklig" panose="020B0509030403020204" pitchFamily="49" charset="0"/>
              </a:rPr>
              <a:t>object</a:t>
            </a:r>
            <a:r>
              <a:rPr lang="en-US" altLang="en-US" sz="1600" dirty="0">
                <a:solidFill>
                  <a:srgbClr val="DCDCDC"/>
                </a:solidFill>
                <a:latin typeface="Hasklig" panose="020B0509030403020204" pitchFamily="49" charset="0"/>
              </a:rPr>
              <a:t>&gt; </a:t>
            </a:r>
            <a:r>
              <a:rPr lang="en-US" altLang="en-US" sz="1600" b="1" dirty="0" err="1">
                <a:solidFill>
                  <a:srgbClr val="9CDCFE"/>
                </a:solidFill>
                <a:latin typeface="Hasklig" panose="020B0509030403020204" pitchFamily="49" charset="0"/>
              </a:rPr>
              <a:t>plannedInvocation</a:t>
            </a:r>
            <a:r>
              <a:rPr lang="en-US" altLang="en-US" sz="1600" dirty="0">
                <a:solidFill>
                  <a:srgbClr val="DCDCDC"/>
                </a:solidFill>
                <a:latin typeface="Hasklig" panose="020B0509030403020204" pitchFamily="49" charset="0"/>
              </a:rPr>
              <a:t> </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mockJsRuntime</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Setup</a:t>
            </a:r>
            <a:r>
              <a:rPr lang="en-US" altLang="en-US" sz="1600" dirty="0">
                <a:solidFill>
                  <a:srgbClr val="DCDCDC"/>
                </a:solidFill>
                <a:latin typeface="Hasklig" panose="020B0509030403020204" pitchFamily="49" charset="0"/>
              </a:rPr>
              <a:t>&lt;</a:t>
            </a:r>
            <a:r>
              <a:rPr lang="en-US" altLang="en-US" sz="1600" dirty="0">
                <a:solidFill>
                  <a:srgbClr val="569CD6"/>
                </a:solidFill>
                <a:latin typeface="Hasklig" panose="020B0509030403020204" pitchFamily="49" charset="0"/>
              </a:rPr>
              <a:t>object</a:t>
            </a:r>
            <a:r>
              <a:rPr lang="en-US" altLang="en-US" sz="1600" dirty="0">
                <a:solidFill>
                  <a:srgbClr val="DCDCDC"/>
                </a:solidFill>
                <a:latin typeface="Hasklig" panose="020B0509030403020204" pitchFamily="49" charset="0"/>
              </a:rPr>
              <a:t>&gt;(</a:t>
            </a:r>
            <a:r>
              <a:rPr lang="en-US" altLang="en-US" sz="1600" dirty="0">
                <a:solidFill>
                  <a:srgbClr val="D69D85"/>
                </a:solidFill>
                <a:latin typeface="Hasklig" panose="020B0509030403020204" pitchFamily="49" charset="0"/>
              </a:rPr>
              <a:t>"</a:t>
            </a:r>
            <a:r>
              <a:rPr lang="en-US" altLang="en-US" sz="1600" dirty="0" err="1">
                <a:solidFill>
                  <a:srgbClr val="D69D85"/>
                </a:solidFill>
                <a:latin typeface="Hasklig" panose="020B0509030403020204" pitchFamily="49" charset="0"/>
              </a:rPr>
              <a:t>window.transitionFinished</a:t>
            </a:r>
            <a:r>
              <a:rPr lang="en-US" altLang="en-US" sz="1600" dirty="0">
                <a:solidFill>
                  <a:srgbClr val="D69D85"/>
                </a:solidFill>
                <a:latin typeface="Hasklig" panose="020B0509030403020204" pitchFamily="49" charset="0"/>
              </a:rPr>
              <a:t>"</a:t>
            </a:r>
            <a:r>
              <a:rPr lang="en-US" altLang="en-US" sz="1600" dirty="0">
                <a:solidFill>
                  <a:srgbClr val="DCDCDC"/>
                </a:solidFill>
                <a:latin typeface="Hasklig" panose="020B0509030403020204" pitchFamily="49" charset="0"/>
              </a:rPr>
              <a:t>); </a:t>
            </a:r>
          </a:p>
          <a:p>
            <a:pPr eaLnBrk="0" fontAlgn="base" hangingPunct="0">
              <a:spcBef>
                <a:spcPct val="0"/>
              </a:spcBef>
              <a:spcAft>
                <a:spcPct val="0"/>
              </a:spcAf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4EC9B0"/>
                </a:solidFill>
                <a:effectLst/>
                <a:latin typeface="Hasklig" panose="020B0509030403020204" pitchFamily="49" charset="0"/>
              </a:rPr>
              <a:t>DismissingEventArgs</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dismissingEvent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null</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lvl="0" eaLnBrk="0" fontAlgn="base" hangingPunct="0">
              <a:spcBef>
                <a:spcPct val="0"/>
              </a:spcBef>
              <a:spcAft>
                <a:spcPct val="0"/>
              </a:spcAf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rPr>
              <a:t>Alert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dismissedAlert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lang="en-US" altLang="en-US" sz="1600" dirty="0">
                <a:solidFill>
                  <a:srgbClr val="569CD6"/>
                </a:solidFill>
                <a:latin typeface="Hasklig" panose="020B0509030403020204" pitchFamily="49" charset="0"/>
              </a:rPr>
              <a:t>null</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var</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rPr>
              <a:t>cut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DCDCAA"/>
                </a:solidFill>
                <a:effectLst/>
                <a:latin typeface="Hasklig" panose="020B0509030403020204" pitchFamily="49" charset="0"/>
              </a:rPr>
              <a:t>RenderComponent</a:t>
            </a:r>
            <a:r>
              <a:rPr kumimoji="0" lang="en-US" altLang="en-US" sz="1600" b="0" i="0" u="none" strike="noStrike" cap="none" normalizeH="0" baseline="0" dirty="0">
                <a:ln>
                  <a:noFill/>
                </a:ln>
                <a:solidFill>
                  <a:srgbClr val="DCDCDC"/>
                </a:solidFill>
                <a:effectLst/>
                <a:latin typeface="Hasklig" panose="020B0509030403020204" pitchFamily="49" charset="0"/>
              </a:rPr>
              <a:t>&lt;</a:t>
            </a:r>
            <a:r>
              <a:rPr kumimoji="0" lang="en-US" altLang="en-US" sz="1600" b="0" i="0" u="none" strike="noStrike" cap="none" normalizeH="0" baseline="0" dirty="0">
                <a:ln>
                  <a:noFill/>
                </a:ln>
                <a:solidFill>
                  <a:srgbClr val="4EC9B0"/>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&gt;( </a:t>
            </a:r>
          </a:p>
          <a:p>
            <a:pPr lvl="0" eaLnBrk="0" fontAlgn="base" hangingPunct="0">
              <a:spcBef>
                <a:spcPct val="0"/>
              </a:spcBef>
              <a:spcAft>
                <a:spcPct val="0"/>
              </a:spcAf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DCDCAA"/>
                </a:solidFill>
                <a:effectLst/>
                <a:latin typeface="Hasklig" panose="020B0509030403020204" pitchFamily="49" charset="0"/>
              </a:rPr>
              <a:t>EventCallback</a:t>
            </a:r>
            <a:r>
              <a:rPr kumimoji="0" lang="en-US" altLang="en-US" sz="1600" b="0" i="0" u="none" strike="noStrike" cap="none" normalizeH="0" baseline="0" dirty="0">
                <a:ln>
                  <a:noFill/>
                </a:ln>
                <a:solidFill>
                  <a:srgbClr val="DCDCDC"/>
                </a:solidFill>
                <a:effectLst/>
                <a:latin typeface="Hasklig" panose="020B0509030403020204" pitchFamily="49" charset="0"/>
              </a:rPr>
              <a:t>&lt;</a:t>
            </a:r>
            <a:r>
              <a:rPr kumimoji="0" lang="en-US" altLang="en-US" sz="1600" b="0" i="0" u="none" strike="noStrike" cap="none" normalizeH="0" baseline="0" dirty="0" err="1">
                <a:ln>
                  <a:noFill/>
                </a:ln>
                <a:solidFill>
                  <a:srgbClr val="4EC9B0"/>
                </a:solidFill>
                <a:effectLst/>
                <a:latin typeface="Hasklig" panose="020B0509030403020204" pitchFamily="49" charset="0"/>
              </a:rPr>
              <a:t>DismissingEventArgs</a:t>
            </a:r>
            <a:r>
              <a:rPr kumimoji="0" lang="en-US" altLang="en-US" sz="1600" b="0" i="0" u="none" strike="noStrike" cap="none" normalizeH="0" baseline="0" dirty="0">
                <a:ln>
                  <a:noFill/>
                </a:ln>
                <a:solidFill>
                  <a:srgbClr val="DCDCDC"/>
                </a:solidFill>
                <a:effectLst/>
                <a:latin typeface="Hasklig" panose="020B0509030403020204" pitchFamily="49" charset="0"/>
              </a:rPr>
              <a:t>&gt;(</a:t>
            </a:r>
            <a:r>
              <a:rPr lang="en-US" altLang="en-US" sz="1600" dirty="0">
                <a:solidFill>
                  <a:srgbClr val="D69D85"/>
                </a:solidFill>
                <a:latin typeface="Hasklig" panose="020B0509030403020204" pitchFamily="49" charset="0"/>
              </a:rPr>
              <a:t>"</a:t>
            </a:r>
            <a:r>
              <a:rPr lang="en-US" altLang="en-US" sz="1600" dirty="0" err="1">
                <a:solidFill>
                  <a:srgbClr val="D69D85"/>
                </a:solidFill>
                <a:latin typeface="Hasklig" panose="020B0509030403020204" pitchFamily="49" charset="0"/>
              </a:rPr>
              <a:t>OnDismissing</a:t>
            </a:r>
            <a:r>
              <a:rPr lang="en-US" altLang="en-US" sz="1600" dirty="0">
                <a:solidFill>
                  <a:srgbClr val="D69D85"/>
                </a:solidFill>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arg</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dismissingEvent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arg</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DCDCAA"/>
                </a:solidFill>
                <a:effectLst/>
                <a:latin typeface="Hasklig" panose="020B0509030403020204" pitchFamily="49" charset="0"/>
              </a:rPr>
              <a:t>EventCallback</a:t>
            </a:r>
            <a:r>
              <a:rPr kumimoji="0" lang="en-US" altLang="en-US" sz="1600" b="0" i="0" u="none" strike="noStrike" cap="none" normalizeH="0" baseline="0" dirty="0">
                <a:ln>
                  <a:noFill/>
                </a:ln>
                <a:solidFill>
                  <a:srgbClr val="DCDCDC"/>
                </a:solidFill>
                <a:effectLst/>
                <a:latin typeface="Hasklig" panose="020B0509030403020204" pitchFamily="49" charset="0"/>
              </a:rPr>
              <a:t>&lt;</a:t>
            </a:r>
            <a:r>
              <a:rPr kumimoji="0" lang="en-US" altLang="en-US" sz="1600" b="0" i="0" u="none" strike="noStrike" cap="none" normalizeH="0" baseline="0" dirty="0">
                <a:ln>
                  <a:noFill/>
                </a:ln>
                <a:solidFill>
                  <a:srgbClr val="4EC9B0"/>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&gt;(</a:t>
            </a:r>
            <a:r>
              <a:rPr kumimoji="0" lang="en-US" altLang="en-US" sz="1600" b="0" i="0" u="none" strike="noStrike" cap="none" normalizeH="0" baseline="0" dirty="0" err="1">
                <a:ln>
                  <a:noFill/>
                </a:ln>
                <a:solidFill>
                  <a:srgbClr val="569CD6"/>
                </a:solidFill>
                <a:effectLst/>
                <a:latin typeface="Hasklig" panose="020B0509030403020204" pitchFamily="49" charset="0"/>
              </a:rPr>
              <a:t>nameof</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err="1">
                <a:ln>
                  <a:noFill/>
                </a:ln>
                <a:solidFill>
                  <a:srgbClr val="4EC9B0"/>
                </a:solidFill>
                <a:effectLst/>
                <a:latin typeface="Hasklig" panose="020B0509030403020204" pitchFamily="49" charset="0"/>
              </a:rPr>
              <a:t>Alert</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0" i="0" u="none" strike="noStrike" cap="none" normalizeH="0" baseline="0" dirty="0" err="1">
                <a:ln>
                  <a:noFill/>
                </a:ln>
                <a:solidFill>
                  <a:srgbClr val="DCDCDC"/>
                </a:solidFill>
                <a:effectLst/>
                <a:latin typeface="Hasklig" panose="020B0509030403020204" pitchFamily="49" charset="0"/>
              </a:rPr>
              <a:t>OnDismissed</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dismissedAlert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7A64A"/>
                </a:solidFill>
                <a:effectLst/>
                <a:latin typeface="Hasklig" panose="020B0509030403020204" pitchFamily="49" charset="0"/>
              </a:rPr>
              <a:t>// Act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cut</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rPr>
              <a:t>Find</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D69D85"/>
                </a:solidFill>
                <a:effectLst/>
                <a:latin typeface="Hasklig" panose="020B0509030403020204" pitchFamily="49" charset="0"/>
              </a:rPr>
              <a:t>"button"</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1" i="0" u="none" strike="noStrike" cap="none" normalizeH="0" baseline="0" dirty="0">
                <a:ln>
                  <a:noFill/>
                </a:ln>
                <a:solidFill>
                  <a:srgbClr val="DCDCAA"/>
                </a:solidFill>
                <a:effectLst/>
                <a:latin typeface="Hasklig" panose="020B0509030403020204" pitchFamily="49" charset="0"/>
              </a:rPr>
              <a:t>Click</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7A64A"/>
                </a:solidFill>
                <a:effectLst/>
                <a:latin typeface="Hasklig" panose="020B0509030403020204" pitchFamily="49" charset="0"/>
              </a:rPr>
              <a:t>// Assert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lvl="0"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err="1">
                <a:solidFill>
                  <a:srgbClr val="B8D7A3"/>
                </a:solidFill>
                <a:latin typeface="Hasklig" panose="020B0509030403020204" pitchFamily="49" charset="0"/>
              </a:rPr>
              <a:t>IElement</a:t>
            </a:r>
            <a:r>
              <a:rPr lang="en-US" altLang="en-US" sz="1600" dirty="0">
                <a:solidFill>
                  <a:srgbClr val="B8D7A3"/>
                </a:solidFill>
                <a:latin typeface="Hasklig" panose="020B0509030403020204" pitchFamily="49" charset="0"/>
              </a:rPr>
              <a:t> </a:t>
            </a:r>
            <a:r>
              <a:rPr lang="en-US" altLang="en-US" sz="1600" b="1" dirty="0" err="1">
                <a:solidFill>
                  <a:srgbClr val="9CDCFE"/>
                </a:solidFill>
                <a:latin typeface="Hasklig" panose="020B0509030403020204" pitchFamily="49" charset="0"/>
              </a:rPr>
              <a:t>alertElement</a:t>
            </a:r>
            <a:r>
              <a:rPr lang="en-US" altLang="en-US" sz="1600" dirty="0">
                <a:solidFill>
                  <a:srgbClr val="B8D7A3"/>
                </a:solidFill>
                <a:latin typeface="Hasklig" panose="020B0509030403020204" pitchFamily="49" charset="0"/>
              </a:rPr>
              <a:t> = </a:t>
            </a:r>
            <a:r>
              <a:rPr lang="en-US" altLang="en-US" sz="1600" b="1" dirty="0" err="1">
                <a:solidFill>
                  <a:srgbClr val="9CDCFE"/>
                </a:solidFill>
                <a:latin typeface="Hasklig" panose="020B0509030403020204" pitchFamily="49" charset="0"/>
              </a:rPr>
              <a:t>cut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Find</a:t>
            </a:r>
            <a:r>
              <a:rPr lang="en-US" altLang="en-US" sz="1600" dirty="0">
                <a:solidFill>
                  <a:srgbClr val="DCDCDC"/>
                </a:solidFill>
                <a:latin typeface="Hasklig" panose="020B0509030403020204" pitchFamily="49" charset="0"/>
              </a:rPr>
              <a:t>(</a:t>
            </a:r>
            <a:r>
              <a:rPr lang="en-US" altLang="en-US" sz="1600" dirty="0">
                <a:solidFill>
                  <a:srgbClr val="D69D85"/>
                </a:solidFill>
                <a:latin typeface="Hasklig" panose="020B0509030403020204" pitchFamily="49" charset="0"/>
              </a:rPr>
              <a:t>".alert"</a:t>
            </a:r>
            <a:r>
              <a:rPr lang="en-US" altLang="en-US" sz="1600" dirty="0">
                <a:solidFill>
                  <a:srgbClr val="DCDCDC"/>
                </a:solidFill>
                <a:latin typeface="Hasklig" panose="020B0509030403020204" pitchFamily="49" charset="0"/>
              </a:rPr>
              <a:t>);</a:t>
            </a:r>
          </a:p>
          <a:p>
            <a:pPr lvl="0"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err="1">
                <a:solidFill>
                  <a:srgbClr val="4EC9B0"/>
                </a:solidFill>
                <a:latin typeface="Hasklig" panose="020B0509030403020204" pitchFamily="49" charset="0"/>
              </a:rPr>
              <a:t>Assert</a:t>
            </a:r>
            <a:r>
              <a:rPr lang="en-US" altLang="en-US" sz="1600" dirty="0" err="1">
                <a:solidFill>
                  <a:srgbClr val="B4B4B4"/>
                </a:solidFill>
                <a:latin typeface="Hasklig" panose="020B0509030403020204" pitchFamily="49" charset="0"/>
              </a:rPr>
              <a:t>.</a:t>
            </a:r>
            <a:r>
              <a:rPr lang="en-US" altLang="en-US" sz="1600" dirty="0" err="1">
                <a:solidFill>
                  <a:srgbClr val="DCDCAA"/>
                </a:solidFill>
                <a:latin typeface="Hasklig" panose="020B0509030403020204" pitchFamily="49" charset="0"/>
              </a:rPr>
              <a:t>DoesNotContain</a:t>
            </a:r>
            <a:r>
              <a:rPr lang="en-US" altLang="en-US" sz="1600" dirty="0">
                <a:solidFill>
                  <a:srgbClr val="DCDCDC"/>
                </a:solidFill>
                <a:latin typeface="Hasklig" panose="020B0509030403020204" pitchFamily="49" charset="0"/>
              </a:rPr>
              <a:t>(</a:t>
            </a:r>
            <a:r>
              <a:rPr lang="en-US" altLang="en-US" sz="1600" dirty="0">
                <a:solidFill>
                  <a:srgbClr val="D69D85"/>
                </a:solidFill>
                <a:latin typeface="Hasklig" panose="020B0509030403020204" pitchFamily="49" charset="0"/>
              </a:rPr>
              <a:t>"show"</a:t>
            </a:r>
            <a:r>
              <a:rPr lang="en-US" altLang="en-US" sz="1600" dirty="0">
                <a:solidFill>
                  <a:srgbClr val="DCDCDC"/>
                </a:solidFill>
                <a:latin typeface="Hasklig" panose="020B0509030403020204" pitchFamily="49" charset="0"/>
              </a:rPr>
              <a:t>,</a:t>
            </a:r>
            <a:r>
              <a:rPr lang="en-US" altLang="en-US" sz="1600" dirty="0">
                <a:solidFill>
                  <a:srgbClr val="B8D7A3"/>
                </a:solidFill>
                <a:latin typeface="Hasklig" panose="020B0509030403020204" pitchFamily="49" charset="0"/>
              </a:rPr>
              <a:t> </a:t>
            </a:r>
            <a:r>
              <a:rPr lang="en-US" altLang="en-US" sz="1600" b="1" dirty="0" err="1">
                <a:solidFill>
                  <a:srgbClr val="9CDCFE"/>
                </a:solidFill>
                <a:latin typeface="Hasklig" panose="020B0509030403020204" pitchFamily="49" charset="0"/>
              </a:rPr>
              <a:t>alertElement</a:t>
            </a:r>
            <a:r>
              <a:rPr lang="en-US" altLang="en-US" sz="1600" dirty="0" err="1">
                <a:solidFill>
                  <a:srgbClr val="B4B4B4"/>
                </a:solidFill>
                <a:latin typeface="Hasklig" panose="020B0509030403020204" pitchFamily="49" charset="0"/>
              </a:rPr>
              <a:t>.</a:t>
            </a:r>
            <a:r>
              <a:rPr lang="en-US" altLang="en-US" sz="1600" dirty="0" err="1">
                <a:solidFill>
                  <a:srgbClr val="DCDCDC"/>
                </a:solidFill>
                <a:latin typeface="Hasklig" panose="020B0509030403020204" pitchFamily="49" charset="0"/>
              </a:rPr>
              <a:t>ClassList</a:t>
            </a:r>
            <a:r>
              <a:rPr lang="en-US" altLang="en-US" sz="1600" dirty="0">
                <a:solidFill>
                  <a:srgbClr val="DCDCDC"/>
                </a:solidFill>
                <a:latin typeface="Hasklig" panose="020B0509030403020204" pitchFamily="49" charset="0"/>
              </a:rPr>
              <a:t>);  </a:t>
            </a: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4EC9B0"/>
                </a:solidFill>
                <a:effectLst/>
                <a:latin typeface="Hasklig" panose="020B0509030403020204" pitchFamily="49" charset="0"/>
              </a:rPr>
              <a:t>Assert</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0" i="0" u="none" strike="noStrike" cap="none" normalizeH="0" baseline="0" dirty="0" err="1">
                <a:ln>
                  <a:noFill/>
                </a:ln>
                <a:solidFill>
                  <a:srgbClr val="DCDCAA"/>
                </a:solidFill>
                <a:effectLst/>
                <a:latin typeface="Hasklig" panose="020B0509030403020204" pitchFamily="49" charset="0"/>
              </a:rPr>
              <a:t>NotNull</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1" i="0" u="none" strike="noStrike" cap="none" normalizeH="0" baseline="0" dirty="0" err="1">
                <a:ln>
                  <a:noFill/>
                </a:ln>
                <a:solidFill>
                  <a:srgbClr val="9CDCFE"/>
                </a:solidFill>
                <a:effectLst/>
                <a:latin typeface="Hasklig" panose="020B0509030403020204" pitchFamily="49" charset="0"/>
              </a:rPr>
              <a:t>dismissingEvent</a:t>
            </a:r>
            <a:r>
              <a:rPr kumimoji="0" lang="en-US" altLang="en-US" sz="1600" b="0" i="0" u="none" strike="noStrike" cap="none" normalizeH="0" baseline="0" dirty="0">
                <a:ln>
                  <a:noFill/>
                </a:ln>
                <a:solidFill>
                  <a:srgbClr val="DCDCDC"/>
                </a:solidFill>
                <a:effectLst/>
                <a:latin typeface="Hasklig" panose="020B0509030403020204" pitchFamily="49" charset="0"/>
              </a:rPr>
              <a:t>); </a:t>
            </a:r>
          </a:p>
        </p:txBody>
      </p:sp>
    </p:spTree>
    <p:extLst>
      <p:ext uri="{BB962C8B-B14F-4D97-AF65-F5344CB8AC3E}">
        <p14:creationId xmlns:p14="http://schemas.microsoft.com/office/powerpoint/2010/main" val="408631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par>
                          <p:cTn id="7" fill="hold">
                            <p:stCondLst>
                              <p:cond delay="161"/>
                            </p:stCondLst>
                            <p:childTnLst>
                              <p:par>
                                <p:cTn id="8" presetID="1" presetClass="entr" presetSubtype="0" fill="hold" nodeType="afterEffect">
                                  <p:stCondLst>
                                    <p:cond delay="0"/>
                                  </p:stCondLst>
                                  <p:iterate type="lt">
                                    <p:tmAbs val="20"/>
                                  </p:iterate>
                                  <p:childTnLst>
                                    <p:set>
                                      <p:cBhvr>
                                        <p:cTn id="9" dur="1" fill="hold">
                                          <p:stCondLst>
                                            <p:cond delay="0"/>
                                          </p:stCondLst>
                                        </p:cTn>
                                        <p:tgtEl>
                                          <p:spTgt spid="4">
                                            <p:txEl>
                                              <p:pRg st="3" end="3"/>
                                            </p:txEl>
                                          </p:spTgt>
                                        </p:tgtEl>
                                        <p:attrNameLst>
                                          <p:attrName>style.visibility</p:attrName>
                                        </p:attrNameLst>
                                      </p:cBhvr>
                                      <p:to>
                                        <p:strVal val="visible"/>
                                      </p:to>
                                    </p:set>
                                  </p:childTnLst>
                                </p:cTn>
                              </p:par>
                            </p:childTnLst>
                          </p:cTn>
                        </p:par>
                        <p:par>
                          <p:cTn id="10" fill="hold">
                            <p:stCondLst>
                              <p:cond delay="1502"/>
                            </p:stCondLst>
                            <p:childTnLst>
                              <p:par>
                                <p:cTn id="11" presetID="1" presetClass="entr" presetSubtype="0" fill="hold" nodeType="afterEffect">
                                  <p:stCondLst>
                                    <p:cond delay="0"/>
                                  </p:stCondLst>
                                  <p:iterate type="lt">
                                    <p:tmAbs val="20"/>
                                  </p:iterate>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par>
                          <p:cTn id="13" fill="hold">
                            <p:stCondLst>
                              <p:cond delay="2503"/>
                            </p:stCondLst>
                            <p:childTnLst>
                              <p:par>
                                <p:cTn id="14" presetID="1" presetClass="entr" presetSubtype="0" fill="hold" nodeType="afterEffect">
                                  <p:stCondLst>
                                    <p:cond delay="0"/>
                                  </p:stCondLst>
                                  <p:iterate type="lt">
                                    <p:tmAbs val="20"/>
                                  </p:iterate>
                                  <p:childTnLst>
                                    <p:set>
                                      <p:cBhvr>
                                        <p:cTn id="15"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iterate type="lt">
                                    <p:tmAbs val="20"/>
                                  </p:iterate>
                                  <p:childTnLst>
                                    <p:set>
                                      <p:cBhvr>
                                        <p:cTn id="19" dur="1" fill="hold">
                                          <p:stCondLst>
                                            <p:cond delay="0"/>
                                          </p:stCondLst>
                                        </p:cTn>
                                        <p:tgtEl>
                                          <p:spTgt spid="4">
                                            <p:txEl>
                                              <p:pRg st="7" end="7"/>
                                            </p:txEl>
                                          </p:spTgt>
                                        </p:tgtEl>
                                        <p:attrNameLst>
                                          <p:attrName>style.visibility</p:attrName>
                                        </p:attrNameLst>
                                      </p:cBhvr>
                                      <p:to>
                                        <p:strVal val="visible"/>
                                      </p:to>
                                    </p:set>
                                  </p:childTnLst>
                                </p:cTn>
                              </p:par>
                            </p:childTnLst>
                          </p:cTn>
                        </p:par>
                        <p:par>
                          <p:cTn id="20" fill="hold">
                            <p:stCondLst>
                              <p:cond delay="801"/>
                            </p:stCondLst>
                            <p:childTnLst>
                              <p:par>
                                <p:cTn id="21" presetID="1" presetClass="entr" presetSubtype="0" fill="hold" nodeType="afterEffect">
                                  <p:stCondLst>
                                    <p:cond delay="0"/>
                                  </p:stCondLst>
                                  <p:iterate type="lt">
                                    <p:tmAbs val="20"/>
                                  </p:iterate>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10"/>
                                  </p:iterate>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par>
                          <p:cTn id="27" fill="hold">
                            <p:stCondLst>
                              <p:cond delay="291"/>
                            </p:stCondLst>
                            <p:childTnLst>
                              <p:par>
                                <p:cTn id="28" presetID="1" presetClass="entr" presetSubtype="0" fill="hold" nodeType="afterEffect">
                                  <p:stCondLst>
                                    <p:cond delay="0"/>
                                  </p:stCondLst>
                                  <p:iterate type="lt">
                                    <p:tmAbs val="10"/>
                                  </p:iterate>
                                  <p:childTnLst>
                                    <p:set>
                                      <p:cBhvr>
                                        <p:cTn id="29" dur="1" fill="hold">
                                          <p:stCondLst>
                                            <p:cond delay="0"/>
                                          </p:stCondLst>
                                        </p:cTn>
                                        <p:tgtEl>
                                          <p:spTgt spid="4">
                                            <p:txEl>
                                              <p:pRg st="11" end="11"/>
                                            </p:txEl>
                                          </p:spTgt>
                                        </p:tgtEl>
                                        <p:attrNameLst>
                                          <p:attrName>style.visibility</p:attrName>
                                        </p:attrNameLst>
                                      </p:cBhvr>
                                      <p:to>
                                        <p:strVal val="visible"/>
                                      </p:to>
                                    </p:set>
                                  </p:childTnLst>
                                </p:cTn>
                              </p:par>
                            </p:childTnLst>
                          </p:cTn>
                        </p:par>
                        <p:par>
                          <p:cTn id="30" fill="hold">
                            <p:stCondLst>
                              <p:cond delay="1042"/>
                            </p:stCondLst>
                            <p:childTnLst>
                              <p:par>
                                <p:cTn id="31" presetID="1" presetClass="entr" presetSubtype="0" fill="hold" nodeType="afterEffect">
                                  <p:stCondLst>
                                    <p:cond delay="0"/>
                                  </p:stCondLst>
                                  <p:iterate type="lt">
                                    <p:tmAbs val="10"/>
                                  </p:iterate>
                                  <p:childTnLst>
                                    <p:set>
                                      <p:cBhvr>
                                        <p:cTn id="32" dur="1" fill="hold">
                                          <p:stCondLst>
                                            <p:cond delay="0"/>
                                          </p:stCondLst>
                                        </p:cTn>
                                        <p:tgtEl>
                                          <p:spTgt spid="4">
                                            <p:txEl>
                                              <p:pRg st="12" end="12"/>
                                            </p:txEl>
                                          </p:spTgt>
                                        </p:tgtEl>
                                        <p:attrNameLst>
                                          <p:attrName>style.visibility</p:attrName>
                                        </p:attrNameLst>
                                      </p:cBhvr>
                                      <p:to>
                                        <p:strVal val="visible"/>
                                      </p:to>
                                    </p:set>
                                  </p:childTnLst>
                                </p:cTn>
                              </p:par>
                            </p:childTnLst>
                          </p:cTn>
                        </p:par>
                        <p:par>
                          <p:cTn id="33" fill="hold">
                            <p:stCondLst>
                              <p:cond delay="1783"/>
                            </p:stCondLst>
                            <p:childTnLst>
                              <p:par>
                                <p:cTn id="34" presetID="1" presetClass="entr" presetSubtype="0" fill="hold" nodeType="afterEffect">
                                  <p:stCondLst>
                                    <p:cond delay="0"/>
                                  </p:stCondLst>
                                  <p:iterate type="lt">
                                    <p:tmAbs val="10"/>
                                  </p:iterate>
                                  <p:childTnLst>
                                    <p:set>
                                      <p:cBhvr>
                                        <p:cTn id="35"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iterate type="lt">
                                    <p:tmAbs val="20"/>
                                  </p:iterate>
                                  <p:childTnLst>
                                    <p:set>
                                      <p:cBhvr>
                                        <p:cTn id="39" dur="1" fill="hold">
                                          <p:stCondLst>
                                            <p:cond delay="0"/>
                                          </p:stCondLst>
                                        </p:cTn>
                                        <p:tgtEl>
                                          <p:spTgt spid="4">
                                            <p:txEl>
                                              <p:pRg st="15" end="15"/>
                                            </p:txEl>
                                          </p:spTgt>
                                        </p:tgtEl>
                                        <p:attrNameLst>
                                          <p:attrName>style.visibility</p:attrName>
                                        </p:attrNameLst>
                                      </p:cBhvr>
                                      <p:to>
                                        <p:strVal val="visible"/>
                                      </p:to>
                                    </p:set>
                                  </p:childTnLst>
                                </p:cTn>
                              </p:par>
                            </p:childTnLst>
                          </p:cTn>
                        </p:par>
                        <p:par>
                          <p:cTn id="40" fill="hold">
                            <p:stCondLst>
                              <p:cond delay="81"/>
                            </p:stCondLst>
                            <p:childTnLst>
                              <p:par>
                                <p:cTn id="41" presetID="1" presetClass="entr" presetSubtype="0" fill="hold" nodeType="afterEffect">
                                  <p:stCondLst>
                                    <p:cond delay="0"/>
                                  </p:stCondLst>
                                  <p:iterate type="lt">
                                    <p:tmAbs val="20"/>
                                  </p:iterate>
                                  <p:childTnLst>
                                    <p:set>
                                      <p:cBhvr>
                                        <p:cTn id="42"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iterate type="lt">
                                    <p:tmAbs val="20"/>
                                  </p:iterate>
                                  <p:childTnLst>
                                    <p:set>
                                      <p:cBhvr>
                                        <p:cTn id="46" dur="1" fill="hold">
                                          <p:stCondLst>
                                            <p:cond delay="0"/>
                                          </p:stCondLst>
                                        </p:cTn>
                                        <p:tgtEl>
                                          <p:spTgt spid="4">
                                            <p:txEl>
                                              <p:pRg st="18" end="18"/>
                                            </p:txEl>
                                          </p:spTgt>
                                        </p:tgtEl>
                                        <p:attrNameLst>
                                          <p:attrName>style.visibility</p:attrName>
                                        </p:attrNameLst>
                                      </p:cBhvr>
                                      <p:to>
                                        <p:strVal val="visible"/>
                                      </p:to>
                                    </p:set>
                                  </p:childTnLst>
                                </p:cTn>
                              </p:par>
                            </p:childTnLst>
                          </p:cTn>
                        </p:par>
                        <p:par>
                          <p:cTn id="47" fill="hold">
                            <p:stCondLst>
                              <p:cond delay="141"/>
                            </p:stCondLst>
                            <p:childTnLst>
                              <p:par>
                                <p:cTn id="48" presetID="1" presetClass="entr" presetSubtype="0" fill="hold" nodeType="afterEffect">
                                  <p:stCondLst>
                                    <p:cond delay="0"/>
                                  </p:stCondLst>
                                  <p:iterate type="lt">
                                    <p:tmAbs val="20"/>
                                  </p:iterate>
                                  <p:childTnLst>
                                    <p:set>
                                      <p:cBhvr>
                                        <p:cTn id="49" dur="1" fill="hold">
                                          <p:stCondLst>
                                            <p:cond delay="0"/>
                                          </p:stCondLst>
                                        </p:cTn>
                                        <p:tgtEl>
                                          <p:spTgt spid="4">
                                            <p:txEl>
                                              <p:pRg st="19" end="19"/>
                                            </p:txEl>
                                          </p:spTgt>
                                        </p:tgtEl>
                                        <p:attrNameLst>
                                          <p:attrName>style.visibility</p:attrName>
                                        </p:attrNameLst>
                                      </p:cBhvr>
                                      <p:to>
                                        <p:strVal val="visible"/>
                                      </p:to>
                                    </p:set>
                                  </p:childTnLst>
                                </p:cTn>
                              </p:par>
                            </p:childTnLst>
                          </p:cTn>
                        </p:par>
                        <p:par>
                          <p:cTn id="50" fill="hold">
                            <p:stCondLst>
                              <p:cond delay="922"/>
                            </p:stCondLst>
                            <p:childTnLst>
                              <p:par>
                                <p:cTn id="51" presetID="1" presetClass="entr" presetSubtype="0" fill="hold" nodeType="afterEffect">
                                  <p:stCondLst>
                                    <p:cond delay="0"/>
                                  </p:stCondLst>
                                  <p:iterate type="lt">
                                    <p:tmAbs val="20"/>
                                  </p:iterate>
                                  <p:childTnLst>
                                    <p:set>
                                      <p:cBhvr>
                                        <p:cTn id="52"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iterate type="lt">
                                    <p:tmAbs val="20"/>
                                  </p:iterate>
                                  <p:childTnLst>
                                    <p:set>
                                      <p:cBhvr>
                                        <p:cTn id="56"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5A6D75-2724-4BCE-A07F-71878F91F4EF}"/>
              </a:ext>
            </a:extLst>
          </p:cNvPr>
          <p:cNvSpPr>
            <a:spLocks noChangeArrowheads="1"/>
          </p:cNvSpPr>
          <p:nvPr/>
        </p:nvSpPr>
        <p:spPr bwMode="auto">
          <a:xfrm>
            <a:off x="0" y="0"/>
            <a:ext cx="12217400" cy="821763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4EC9B0"/>
                </a:solidFill>
                <a:effectLst/>
                <a:latin typeface="Hasklig" panose="020B0509030403020204" pitchFamily="49" charset="0"/>
              </a:rPr>
              <a:t>Fact</a:t>
            </a:r>
            <a:r>
              <a:rPr kumimoji="0" lang="en-US" altLang="en-US" sz="1600" b="0" i="0" u="none" strike="noStrike" cap="none" normalizeH="0" baseline="0" dirty="0">
                <a:ln>
                  <a:noFill/>
                </a:ln>
                <a:solidFill>
                  <a:srgbClr val="DCDCDC"/>
                </a:solidFill>
                <a:effectLst/>
                <a:latin typeface="Hasklig" panose="020B0509030403020204" pitchFamily="49" charset="0"/>
              </a:rPr>
              <a:t>(DisplayName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rPr>
              <a:t>"Full uncanceled Dismiss workflow executes as expected"</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69CD6"/>
                </a:solidFill>
                <a:effectLst/>
                <a:latin typeface="Hasklig" panose="020B0509030403020204" pitchFamily="49" charset="0"/>
              </a:rPr>
              <a:t>public</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void</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DCDCAA"/>
                </a:solidFill>
                <a:effectLst/>
                <a:latin typeface="Hasklig" panose="020B0509030403020204" pitchFamily="49" charset="0"/>
              </a:rPr>
              <a:t>Test</a:t>
            </a: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7A64A"/>
                </a:solidFill>
                <a:effectLst/>
                <a:latin typeface="Hasklig" panose="020B0509030403020204" pitchFamily="49" charset="0"/>
              </a:rPr>
              <a:t>// Arrange</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eaLnBrk="0" fontAlgn="base" hangingPunct="0">
              <a:spcBef>
                <a:spcPct val="0"/>
              </a:spcBef>
              <a:spcAft>
                <a:spcPct val="0"/>
              </a:spcAft>
            </a:pPr>
            <a:r>
              <a:rPr lang="en-US" altLang="en-US" sz="1600" dirty="0">
                <a:solidFill>
                  <a:srgbClr val="569CD6"/>
                </a:solidFill>
                <a:latin typeface="Hasklig" panose="020B0509030403020204" pitchFamily="49" charset="0"/>
              </a:rPr>
              <a:t>    </a:t>
            </a:r>
            <a:r>
              <a:rPr lang="en-US" sz="1600" dirty="0" err="1">
                <a:solidFill>
                  <a:srgbClr val="4EC9B0"/>
                </a:solidFill>
                <a:latin typeface="Hasklig" panose="020B0509030403020204" pitchFamily="49" charset="0"/>
              </a:rPr>
              <a:t>MockJsRuntimeInvokeHandler</a:t>
            </a:r>
            <a:r>
              <a:rPr lang="en-US" altLang="en-US" sz="1600"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mockJsRuntime</a:t>
            </a: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dirty="0" err="1">
                <a:solidFill>
                  <a:srgbClr val="DCDCDC"/>
                </a:solidFill>
                <a:latin typeface="Hasklig" panose="020B0509030403020204" pitchFamily="49" charset="0"/>
              </a:rPr>
              <a:t>Services</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AddMockJsRuntime</a:t>
            </a:r>
            <a:r>
              <a:rPr lang="en-US" altLang="en-US" sz="1600" dirty="0">
                <a:solidFill>
                  <a:srgbClr val="DCDCDC"/>
                </a:solidFill>
                <a:latin typeface="Hasklig" panose="020B0509030403020204" pitchFamily="49" charset="0"/>
              </a:rPr>
              <a:t>(); </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sz="1600" dirty="0" err="1">
                <a:solidFill>
                  <a:srgbClr val="4EC9B0"/>
                </a:solidFill>
                <a:latin typeface="Hasklig" panose="020B0509030403020204" pitchFamily="49" charset="0"/>
              </a:rPr>
              <a:t>JsRuntimePlannedInvocation</a:t>
            </a:r>
            <a:r>
              <a:rPr lang="en-US" altLang="en-US" sz="1600" dirty="0">
                <a:solidFill>
                  <a:srgbClr val="DCDCDC"/>
                </a:solidFill>
                <a:latin typeface="Hasklig" panose="020B0509030403020204" pitchFamily="49" charset="0"/>
              </a:rPr>
              <a:t>&lt;</a:t>
            </a:r>
            <a:r>
              <a:rPr lang="en-US" altLang="en-US" sz="1600" dirty="0">
                <a:solidFill>
                  <a:srgbClr val="569CD6"/>
                </a:solidFill>
                <a:latin typeface="Hasklig" panose="020B0509030403020204" pitchFamily="49" charset="0"/>
              </a:rPr>
              <a:t>object</a:t>
            </a:r>
            <a:r>
              <a:rPr lang="en-US" altLang="en-US" sz="1600" dirty="0">
                <a:solidFill>
                  <a:srgbClr val="DCDCDC"/>
                </a:solidFill>
                <a:latin typeface="Hasklig" panose="020B0509030403020204" pitchFamily="49" charset="0"/>
              </a:rPr>
              <a:t>&gt; </a:t>
            </a:r>
            <a:r>
              <a:rPr lang="en-US" altLang="en-US" sz="1600" b="1" dirty="0" err="1">
                <a:solidFill>
                  <a:srgbClr val="9CDCFE"/>
                </a:solidFill>
                <a:latin typeface="Hasklig" panose="020B0509030403020204" pitchFamily="49" charset="0"/>
              </a:rPr>
              <a:t>plannedInvocation</a:t>
            </a:r>
            <a:r>
              <a:rPr lang="en-US" altLang="en-US" sz="1600" dirty="0">
                <a:solidFill>
                  <a:srgbClr val="DCDCDC"/>
                </a:solidFill>
                <a:latin typeface="Hasklig" panose="020B0509030403020204" pitchFamily="49" charset="0"/>
              </a:rPr>
              <a:t> </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mockJsRuntime</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Setup</a:t>
            </a:r>
            <a:r>
              <a:rPr lang="en-US" altLang="en-US" sz="1600" dirty="0">
                <a:solidFill>
                  <a:srgbClr val="DCDCDC"/>
                </a:solidFill>
                <a:latin typeface="Hasklig" panose="020B0509030403020204" pitchFamily="49" charset="0"/>
              </a:rPr>
              <a:t>&lt;</a:t>
            </a:r>
            <a:r>
              <a:rPr lang="en-US" altLang="en-US" sz="1600" dirty="0">
                <a:solidFill>
                  <a:srgbClr val="569CD6"/>
                </a:solidFill>
                <a:latin typeface="Hasklig" panose="020B0509030403020204" pitchFamily="49" charset="0"/>
              </a:rPr>
              <a:t>object</a:t>
            </a:r>
            <a:r>
              <a:rPr lang="en-US" altLang="en-US" sz="1600" dirty="0">
                <a:solidFill>
                  <a:srgbClr val="DCDCDC"/>
                </a:solidFill>
                <a:latin typeface="Hasklig" panose="020B0509030403020204" pitchFamily="49" charset="0"/>
              </a:rPr>
              <a:t>&gt;(</a:t>
            </a:r>
            <a:r>
              <a:rPr lang="en-US" altLang="en-US" sz="1600" dirty="0">
                <a:solidFill>
                  <a:srgbClr val="D69D85"/>
                </a:solidFill>
                <a:latin typeface="Hasklig" panose="020B0509030403020204" pitchFamily="49" charset="0"/>
              </a:rPr>
              <a:t>"</a:t>
            </a:r>
            <a:r>
              <a:rPr lang="en-US" altLang="en-US" sz="1600" dirty="0" err="1">
                <a:solidFill>
                  <a:srgbClr val="D69D85"/>
                </a:solidFill>
                <a:latin typeface="Hasklig" panose="020B0509030403020204" pitchFamily="49" charset="0"/>
              </a:rPr>
              <a:t>window.transitionFinished</a:t>
            </a:r>
            <a:r>
              <a:rPr lang="en-US" altLang="en-US" sz="1600" dirty="0">
                <a:solidFill>
                  <a:srgbClr val="D69D85"/>
                </a:solidFill>
                <a:latin typeface="Hasklig" panose="020B0509030403020204" pitchFamily="49" charset="0"/>
              </a:rPr>
              <a:t>"</a:t>
            </a:r>
            <a:r>
              <a:rPr lang="en-US" altLang="en-US" sz="1600" dirty="0">
                <a:solidFill>
                  <a:srgbClr val="DCDCDC"/>
                </a:solidFill>
                <a:latin typeface="Hasklig" panose="020B0509030403020204" pitchFamily="49" charset="0"/>
              </a:rPr>
              <a:t>); </a:t>
            </a: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4EC9B0"/>
                </a:solidFill>
                <a:effectLst/>
                <a:latin typeface="Hasklig" panose="020B0509030403020204" pitchFamily="49" charset="0"/>
              </a:rPr>
              <a:t>DismissingEventArgs</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dismissingEvent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default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rPr>
              <a:t>Alert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dismissedAlert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default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var</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rPr>
              <a:t>cut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DCDCAA"/>
                </a:solidFill>
                <a:effectLst/>
                <a:latin typeface="Hasklig" panose="020B0509030403020204" pitchFamily="49" charset="0"/>
              </a:rPr>
              <a:t>RenderComponent</a:t>
            </a:r>
            <a:r>
              <a:rPr kumimoji="0" lang="en-US" altLang="en-US" sz="1600" b="0" i="0" u="none" strike="noStrike" cap="none" normalizeH="0" baseline="0" dirty="0">
                <a:ln>
                  <a:noFill/>
                </a:ln>
                <a:solidFill>
                  <a:srgbClr val="DCDCDC"/>
                </a:solidFill>
                <a:effectLst/>
                <a:latin typeface="Hasklig" panose="020B0509030403020204" pitchFamily="49" charset="0"/>
              </a:rPr>
              <a:t>&lt;</a:t>
            </a:r>
            <a:r>
              <a:rPr kumimoji="0" lang="en-US" altLang="en-US" sz="1600" b="0" i="0" u="none" strike="noStrike" cap="none" normalizeH="0" baseline="0" dirty="0">
                <a:ln>
                  <a:noFill/>
                </a:ln>
                <a:solidFill>
                  <a:srgbClr val="4EC9B0"/>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&gt;( </a:t>
            </a:r>
          </a:p>
          <a:p>
            <a:pPr lvl="0" eaLnBrk="0" fontAlgn="base" hangingPunct="0">
              <a:spcBef>
                <a:spcPct val="0"/>
              </a:spcBef>
              <a:spcAft>
                <a:spcPct val="0"/>
              </a:spcAf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DCDCAA"/>
                </a:solidFill>
                <a:effectLst/>
                <a:latin typeface="Hasklig" panose="020B0509030403020204" pitchFamily="49" charset="0"/>
              </a:rPr>
              <a:t>EventCallback</a:t>
            </a:r>
            <a:r>
              <a:rPr kumimoji="0" lang="en-US" altLang="en-US" sz="1600" b="0" i="0" u="none" strike="noStrike" cap="none" normalizeH="0" baseline="0" dirty="0">
                <a:ln>
                  <a:noFill/>
                </a:ln>
                <a:solidFill>
                  <a:srgbClr val="DCDCDC"/>
                </a:solidFill>
                <a:effectLst/>
                <a:latin typeface="Hasklig" panose="020B0509030403020204" pitchFamily="49" charset="0"/>
              </a:rPr>
              <a:t>&lt;</a:t>
            </a:r>
            <a:r>
              <a:rPr kumimoji="0" lang="en-US" altLang="en-US" sz="1600" b="0" i="0" u="none" strike="noStrike" cap="none" normalizeH="0" baseline="0" dirty="0" err="1">
                <a:ln>
                  <a:noFill/>
                </a:ln>
                <a:solidFill>
                  <a:srgbClr val="4EC9B0"/>
                </a:solidFill>
                <a:effectLst/>
                <a:latin typeface="Hasklig" panose="020B0509030403020204" pitchFamily="49" charset="0"/>
              </a:rPr>
              <a:t>DismissingEventArgs</a:t>
            </a:r>
            <a:r>
              <a:rPr kumimoji="0" lang="en-US" altLang="en-US" sz="1600" b="0" i="0" u="none" strike="noStrike" cap="none" normalizeH="0" baseline="0" dirty="0">
                <a:ln>
                  <a:noFill/>
                </a:ln>
                <a:solidFill>
                  <a:srgbClr val="DCDCDC"/>
                </a:solidFill>
                <a:effectLst/>
                <a:latin typeface="Hasklig" panose="020B0509030403020204" pitchFamily="49" charset="0"/>
              </a:rPr>
              <a:t>&gt;(</a:t>
            </a:r>
            <a:r>
              <a:rPr lang="en-US" altLang="en-US" sz="1600" dirty="0">
                <a:solidFill>
                  <a:srgbClr val="D69D85"/>
                </a:solidFill>
                <a:latin typeface="Hasklig" panose="020B0509030403020204" pitchFamily="49" charset="0"/>
              </a:rPr>
              <a:t>"</a:t>
            </a:r>
            <a:r>
              <a:rPr lang="en-US" altLang="en-US" sz="1600" dirty="0" err="1">
                <a:solidFill>
                  <a:srgbClr val="D69D85"/>
                </a:solidFill>
                <a:latin typeface="Hasklig" panose="020B0509030403020204" pitchFamily="49" charset="0"/>
              </a:rPr>
              <a:t>OnDismissing</a:t>
            </a:r>
            <a:r>
              <a:rPr lang="en-US" altLang="en-US" sz="1600" dirty="0">
                <a:solidFill>
                  <a:srgbClr val="D69D85"/>
                </a:solidFill>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arg</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dismissingEvent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arg</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DCDCAA"/>
                </a:solidFill>
                <a:effectLst/>
                <a:latin typeface="Hasklig" panose="020B0509030403020204" pitchFamily="49" charset="0"/>
              </a:rPr>
              <a:t>EventCallback</a:t>
            </a:r>
            <a:r>
              <a:rPr kumimoji="0" lang="en-US" altLang="en-US" sz="1600" b="0" i="0" u="none" strike="noStrike" cap="none" normalizeH="0" baseline="0" dirty="0">
                <a:ln>
                  <a:noFill/>
                </a:ln>
                <a:solidFill>
                  <a:srgbClr val="DCDCDC"/>
                </a:solidFill>
                <a:effectLst/>
                <a:latin typeface="Hasklig" panose="020B0509030403020204" pitchFamily="49" charset="0"/>
              </a:rPr>
              <a:t>&lt;</a:t>
            </a:r>
            <a:r>
              <a:rPr kumimoji="0" lang="en-US" altLang="en-US" sz="1600" b="0" i="0" u="none" strike="noStrike" cap="none" normalizeH="0" baseline="0" dirty="0">
                <a:ln>
                  <a:noFill/>
                </a:ln>
                <a:solidFill>
                  <a:srgbClr val="4EC9B0"/>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&gt;(</a:t>
            </a:r>
            <a:r>
              <a:rPr kumimoji="0" lang="en-US" altLang="en-US" sz="1600" b="0" i="0" u="none" strike="noStrike" cap="none" normalizeH="0" baseline="0" dirty="0" err="1">
                <a:ln>
                  <a:noFill/>
                </a:ln>
                <a:solidFill>
                  <a:srgbClr val="569CD6"/>
                </a:solidFill>
                <a:effectLst/>
                <a:latin typeface="Hasklig" panose="020B0509030403020204" pitchFamily="49" charset="0"/>
              </a:rPr>
              <a:t>nameof</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err="1">
                <a:ln>
                  <a:noFill/>
                </a:ln>
                <a:solidFill>
                  <a:srgbClr val="4EC9B0"/>
                </a:solidFill>
                <a:effectLst/>
                <a:latin typeface="Hasklig" panose="020B0509030403020204" pitchFamily="49" charset="0"/>
              </a:rPr>
              <a:t>Alert</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0" i="0" u="none" strike="noStrike" cap="none" normalizeH="0" baseline="0" dirty="0" err="1">
                <a:ln>
                  <a:noFill/>
                </a:ln>
                <a:solidFill>
                  <a:srgbClr val="DCDCDC"/>
                </a:solidFill>
                <a:effectLst/>
                <a:latin typeface="Hasklig" panose="020B0509030403020204" pitchFamily="49" charset="0"/>
              </a:rPr>
              <a:t>OnDismissed</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dismissedAlert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7A64A"/>
                </a:solidFill>
                <a:effectLst/>
                <a:latin typeface="Hasklig" panose="020B0509030403020204" pitchFamily="49" charset="0"/>
              </a:rPr>
              <a:t>// Act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cut</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rPr>
              <a:t>Find</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D69D85"/>
                </a:solidFill>
                <a:effectLst/>
                <a:latin typeface="Hasklig" panose="020B0509030403020204" pitchFamily="49" charset="0"/>
              </a:rPr>
              <a:t>"button"</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1" i="0" u="none" strike="noStrike" cap="none" normalizeH="0" baseline="0" dirty="0">
                <a:ln>
                  <a:noFill/>
                </a:ln>
                <a:solidFill>
                  <a:srgbClr val="DCDCAA"/>
                </a:solidFill>
                <a:effectLst/>
                <a:latin typeface="Hasklig" panose="020B0509030403020204" pitchFamily="49" charset="0"/>
              </a:rPr>
              <a:t>Click</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7A64A"/>
                </a:solidFill>
                <a:effectLst/>
                <a:latin typeface="Hasklig" panose="020B0509030403020204" pitchFamily="49" charset="0"/>
              </a:rPr>
              <a:t>// Assert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lvl="0"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err="1">
                <a:solidFill>
                  <a:srgbClr val="B8D7A3"/>
                </a:solidFill>
                <a:latin typeface="Hasklig" panose="020B0509030403020204" pitchFamily="49" charset="0"/>
              </a:rPr>
              <a:t>IElement</a:t>
            </a:r>
            <a:r>
              <a:rPr lang="en-US" altLang="en-US" sz="1600" dirty="0">
                <a:solidFill>
                  <a:srgbClr val="B8D7A3"/>
                </a:solidFill>
                <a:latin typeface="Hasklig" panose="020B0509030403020204" pitchFamily="49" charset="0"/>
              </a:rPr>
              <a:t> </a:t>
            </a:r>
            <a:r>
              <a:rPr lang="en-US" altLang="en-US" sz="1600" b="1" dirty="0" err="1">
                <a:solidFill>
                  <a:srgbClr val="9CDCFE"/>
                </a:solidFill>
                <a:latin typeface="Hasklig" panose="020B0509030403020204" pitchFamily="49" charset="0"/>
              </a:rPr>
              <a:t>alertElement</a:t>
            </a:r>
            <a:r>
              <a:rPr lang="en-US" altLang="en-US" sz="1600" dirty="0">
                <a:solidFill>
                  <a:srgbClr val="B8D7A3"/>
                </a:solidFill>
                <a:latin typeface="Hasklig" panose="020B0509030403020204" pitchFamily="49" charset="0"/>
              </a:rPr>
              <a:t> = </a:t>
            </a:r>
            <a:r>
              <a:rPr lang="en-US" altLang="en-US" sz="1600" b="1" dirty="0" err="1">
                <a:solidFill>
                  <a:srgbClr val="9CDCFE"/>
                </a:solidFill>
                <a:latin typeface="Hasklig" panose="020B0509030403020204" pitchFamily="49" charset="0"/>
              </a:rPr>
              <a:t>cut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Find</a:t>
            </a:r>
            <a:r>
              <a:rPr lang="en-US" altLang="en-US" sz="1600" dirty="0">
                <a:solidFill>
                  <a:srgbClr val="DCDCDC"/>
                </a:solidFill>
                <a:latin typeface="Hasklig" panose="020B0509030403020204" pitchFamily="49" charset="0"/>
              </a:rPr>
              <a:t>(</a:t>
            </a:r>
            <a:r>
              <a:rPr lang="en-US" altLang="en-US" sz="1600" dirty="0">
                <a:solidFill>
                  <a:srgbClr val="D69D85"/>
                </a:solidFill>
                <a:latin typeface="Hasklig" panose="020B0509030403020204" pitchFamily="49" charset="0"/>
              </a:rPr>
              <a:t>".alert"</a:t>
            </a:r>
            <a:r>
              <a:rPr lang="en-US" altLang="en-US" sz="1600" dirty="0">
                <a:solidFill>
                  <a:srgbClr val="DCDCDC"/>
                </a:solidFill>
                <a:latin typeface="Hasklig" panose="020B0509030403020204" pitchFamily="49" charset="0"/>
              </a:rPr>
              <a:t>);</a:t>
            </a: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lvl="0" eaLnBrk="0" fontAlgn="base" hangingPunct="0">
              <a:spcBef>
                <a:spcPct val="0"/>
              </a:spcBef>
              <a:spcAft>
                <a:spcPct val="0"/>
              </a:spcAf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4EC9B0"/>
                </a:solidFill>
                <a:effectLst/>
                <a:latin typeface="Hasklig" panose="020B0509030403020204" pitchFamily="49" charset="0"/>
              </a:rPr>
              <a:t>Assert</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0" i="0" u="none" strike="noStrike" cap="none" normalizeH="0" baseline="0" dirty="0" err="1">
                <a:ln>
                  <a:noFill/>
                </a:ln>
                <a:solidFill>
                  <a:srgbClr val="DCDCAA"/>
                </a:solidFill>
                <a:effectLst/>
                <a:latin typeface="Hasklig" panose="020B0509030403020204" pitchFamily="49" charset="0"/>
              </a:rPr>
              <a:t>DoesNotContain</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D69D85"/>
                </a:solidFill>
                <a:effectLst/>
                <a:latin typeface="Hasklig" panose="020B0509030403020204" pitchFamily="49" charset="0"/>
              </a:rPr>
              <a:t>"show"</a:t>
            </a:r>
            <a:r>
              <a:rPr kumimoji="0" lang="en-US" altLang="en-US" sz="1600" b="0" i="0" u="none" strike="noStrike" cap="none" normalizeH="0" baseline="0" dirty="0">
                <a:ln>
                  <a:noFill/>
                </a:ln>
                <a:solidFill>
                  <a:srgbClr val="DCDCDC"/>
                </a:solidFill>
                <a:effectLst/>
                <a:latin typeface="Hasklig" panose="020B0509030403020204" pitchFamily="49" charset="0"/>
              </a:rPr>
              <a:t>,</a:t>
            </a:r>
            <a:r>
              <a:rPr lang="en-US" altLang="en-US" sz="1600" dirty="0">
                <a:solidFill>
                  <a:srgbClr val="B8D7A3"/>
                </a:solidFill>
                <a:latin typeface="Hasklig" panose="020B0509030403020204" pitchFamily="49" charset="0"/>
              </a:rPr>
              <a:t> </a:t>
            </a:r>
            <a:r>
              <a:rPr lang="en-US" altLang="en-US" sz="1600" b="1" dirty="0" err="1">
                <a:solidFill>
                  <a:srgbClr val="9CDCFE"/>
                </a:solidFill>
                <a:latin typeface="Hasklig" panose="020B0509030403020204" pitchFamily="49" charset="0"/>
              </a:rPr>
              <a:t>alertElement</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0" i="0" u="none" strike="noStrike" cap="none" normalizeH="0" baseline="0" dirty="0" err="1">
                <a:ln>
                  <a:noFill/>
                </a:ln>
                <a:solidFill>
                  <a:srgbClr val="DCDCDC"/>
                </a:solidFill>
                <a:effectLst/>
                <a:latin typeface="Hasklig" panose="020B0509030403020204" pitchFamily="49" charset="0"/>
              </a:rPr>
              <a:t>ClassList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4EC9B0"/>
                </a:solidFill>
                <a:effectLst/>
                <a:latin typeface="Hasklig" panose="020B0509030403020204" pitchFamily="49" charset="0"/>
              </a:rPr>
              <a:t>Assert</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0" i="0" u="none" strike="noStrike" cap="none" normalizeH="0" baseline="0" dirty="0" err="1">
                <a:ln>
                  <a:noFill/>
                </a:ln>
                <a:solidFill>
                  <a:srgbClr val="DCDCAA"/>
                </a:solidFill>
                <a:effectLst/>
                <a:latin typeface="Hasklig" panose="020B0509030403020204" pitchFamily="49" charset="0"/>
              </a:rPr>
              <a:t>NotNull</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1" i="0" u="none" strike="noStrike" cap="none" normalizeH="0" baseline="0" dirty="0" err="1">
                <a:ln>
                  <a:noFill/>
                </a:ln>
                <a:solidFill>
                  <a:srgbClr val="9CDCFE"/>
                </a:solidFill>
                <a:effectLst/>
                <a:latin typeface="Hasklig" panose="020B0509030403020204" pitchFamily="49" charset="0"/>
              </a:rPr>
              <a:t>dismissingEvent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1511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1.66667E-6 -4.07407E-6 L -1.66667E-6 -0.25 " pathEditMode="relative" rAng="0" ptsTypes="AA">
                                      <p:cBhvr>
                                        <p:cTn id="6" dur="2000" fill="hold"/>
                                        <p:tgtEl>
                                          <p:spTgt spid="4"/>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F84AE8-7F36-43BC-9DDC-5DCEF6A80DA0}"/>
              </a:ext>
            </a:extLst>
          </p:cNvPr>
          <p:cNvSpPr>
            <a:spLocks noGrp="1"/>
          </p:cNvSpPr>
          <p:nvPr>
            <p:ph type="body" sz="quarter" idx="10"/>
          </p:nvPr>
        </p:nvSpPr>
        <p:spPr>
          <a:xfrm>
            <a:off x="269239" y="1189177"/>
            <a:ext cx="11653523" cy="1255728"/>
          </a:xfrm>
        </p:spPr>
        <p:txBody>
          <a:bodyPr/>
          <a:lstStyle/>
          <a:p>
            <a:r>
              <a:rPr lang="en-US" sz="2400" dirty="0"/>
              <a:t>The basics of Blazor and building components</a:t>
            </a:r>
            <a:br>
              <a:rPr lang="en-US" sz="2400" dirty="0"/>
            </a:br>
            <a:r>
              <a:rPr lang="en-US" sz="2400" dirty="0"/>
              <a:t>- covered in the other sessions during .NET Conf Focus</a:t>
            </a:r>
          </a:p>
          <a:p>
            <a:r>
              <a:rPr lang="en-US" sz="2400" dirty="0"/>
              <a:t>Unit testing or TDD in general</a:t>
            </a:r>
          </a:p>
        </p:txBody>
      </p:sp>
      <p:sp>
        <p:nvSpPr>
          <p:cNvPr id="3" name="Title 2">
            <a:extLst>
              <a:ext uri="{FF2B5EF4-FFF2-40B4-BE49-F238E27FC236}">
                <a16:creationId xmlns:a16="http://schemas.microsoft.com/office/drawing/2014/main" id="{813E4D24-8237-49D1-A882-214C06089F1A}"/>
              </a:ext>
            </a:extLst>
          </p:cNvPr>
          <p:cNvSpPr>
            <a:spLocks noGrp="1"/>
          </p:cNvSpPr>
          <p:nvPr>
            <p:ph type="title"/>
          </p:nvPr>
        </p:nvSpPr>
        <p:spPr/>
        <p:txBody>
          <a:bodyPr/>
          <a:lstStyle/>
          <a:p>
            <a:r>
              <a:rPr lang="en-US" sz="4800" dirty="0"/>
              <a:t>Not covered/prerequisites</a:t>
            </a:r>
            <a:br>
              <a:rPr lang="en-US" sz="4800" dirty="0"/>
            </a:br>
            <a:endParaRPr lang="en-US" dirty="0"/>
          </a:p>
        </p:txBody>
      </p:sp>
      <p:pic>
        <p:nvPicPr>
          <p:cNvPr id="5" name="Picture 4">
            <a:extLst>
              <a:ext uri="{FF2B5EF4-FFF2-40B4-BE49-F238E27FC236}">
                <a16:creationId xmlns:a16="http://schemas.microsoft.com/office/drawing/2014/main" id="{87AC72FD-4B44-4AFB-96E3-7B07CE2C2185}"/>
              </a:ext>
            </a:extLst>
          </p:cNvPr>
          <p:cNvPicPr>
            <a:picLocks noChangeAspect="1"/>
          </p:cNvPicPr>
          <p:nvPr/>
        </p:nvPicPr>
        <p:blipFill>
          <a:blip r:embed="rId3"/>
          <a:stretch>
            <a:fillRect/>
          </a:stretch>
        </p:blipFill>
        <p:spPr>
          <a:xfrm rot="20700390">
            <a:off x="5209728" y="2579707"/>
            <a:ext cx="5506689" cy="3126276"/>
          </a:xfrm>
          <a:prstGeom prst="rect">
            <a:avLst/>
          </a:prstGeom>
        </p:spPr>
      </p:pic>
    </p:spTree>
    <p:extLst>
      <p:ext uri="{BB962C8B-B14F-4D97-AF65-F5344CB8AC3E}">
        <p14:creationId xmlns:p14="http://schemas.microsoft.com/office/powerpoint/2010/main" val="363939952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5A6D75-2724-4BCE-A07F-71878F91F4EF}"/>
              </a:ext>
            </a:extLst>
          </p:cNvPr>
          <p:cNvSpPr>
            <a:spLocks noChangeArrowheads="1"/>
          </p:cNvSpPr>
          <p:nvPr/>
        </p:nvSpPr>
        <p:spPr bwMode="auto">
          <a:xfrm>
            <a:off x="-3628" y="-1471384"/>
            <a:ext cx="12217400" cy="797141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4EC9B0"/>
                </a:solidFill>
                <a:effectLst/>
                <a:latin typeface="Hasklig" panose="020B0509030403020204" pitchFamily="49" charset="0"/>
              </a:rPr>
              <a:t>Fact</a:t>
            </a:r>
            <a:r>
              <a:rPr kumimoji="0" lang="en-US" altLang="en-US" sz="1600" b="0" i="0" u="none" strike="noStrike" cap="none" normalizeH="0" baseline="0" dirty="0">
                <a:ln>
                  <a:noFill/>
                </a:ln>
                <a:solidFill>
                  <a:srgbClr val="DCDCDC"/>
                </a:solidFill>
                <a:effectLst/>
                <a:latin typeface="Hasklig" panose="020B0509030403020204" pitchFamily="49" charset="0"/>
              </a:rPr>
              <a:t>(DisplayName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rPr>
              <a:t>"Full uncanceled Dismiss workflow executes as expected"</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69CD6"/>
                </a:solidFill>
                <a:effectLst/>
                <a:latin typeface="Hasklig" panose="020B0509030403020204" pitchFamily="49" charset="0"/>
              </a:rPr>
              <a:t>public</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void</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DCDCAA"/>
                </a:solidFill>
                <a:effectLst/>
                <a:latin typeface="Hasklig" panose="020B0509030403020204" pitchFamily="49" charset="0"/>
              </a:rPr>
              <a:t>Test</a:t>
            </a: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7A64A"/>
                </a:solidFill>
                <a:effectLst/>
                <a:latin typeface="Hasklig" panose="020B0509030403020204" pitchFamily="49" charset="0"/>
              </a:rPr>
              <a:t>// Arrange</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eaLnBrk="0" fontAlgn="base" hangingPunct="0">
              <a:spcBef>
                <a:spcPct val="0"/>
              </a:spcBef>
              <a:spcAft>
                <a:spcPct val="0"/>
              </a:spcAft>
            </a:pPr>
            <a:r>
              <a:rPr lang="en-US" altLang="en-US" sz="1600" dirty="0">
                <a:solidFill>
                  <a:srgbClr val="569CD6"/>
                </a:solidFill>
                <a:latin typeface="Hasklig" panose="020B0509030403020204" pitchFamily="49" charset="0"/>
              </a:rPr>
              <a:t>    var</a:t>
            </a:r>
            <a:r>
              <a:rPr lang="en-US" altLang="en-US" sz="1600"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mockJsRuntime</a:t>
            </a: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dirty="0" err="1">
                <a:solidFill>
                  <a:srgbClr val="DCDCDC"/>
                </a:solidFill>
                <a:latin typeface="Hasklig" panose="020B0509030403020204" pitchFamily="49" charset="0"/>
              </a:rPr>
              <a:t>Services</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AddMockJsRuntime</a:t>
            </a:r>
            <a:r>
              <a:rPr lang="en-US" altLang="en-US" sz="1600" dirty="0">
                <a:solidFill>
                  <a:srgbClr val="DCDCDC"/>
                </a:solidFill>
                <a:latin typeface="Hasklig" panose="020B0509030403020204" pitchFamily="49" charset="0"/>
              </a:rPr>
              <a:t>(); </a:t>
            </a:r>
          </a:p>
          <a:p>
            <a:pPr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569CD6"/>
                </a:solidFill>
                <a:latin typeface="Hasklig" panose="020B0509030403020204" pitchFamily="49" charset="0"/>
              </a:rPr>
              <a:t>var</a:t>
            </a:r>
            <a:r>
              <a:rPr lang="en-US" altLang="en-US" sz="1600"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plannedInvocation</a:t>
            </a:r>
            <a:r>
              <a:rPr lang="en-US" altLang="en-US" sz="1600" dirty="0">
                <a:solidFill>
                  <a:srgbClr val="DCDCDC"/>
                </a:solidFill>
                <a:latin typeface="Hasklig" panose="020B0509030403020204" pitchFamily="49" charset="0"/>
              </a:rPr>
              <a:t> </a:t>
            </a:r>
            <a:r>
              <a:rPr lang="en-US" altLang="en-US" sz="1600" dirty="0">
                <a:solidFill>
                  <a:srgbClr val="B4B4B4"/>
                </a:solidFill>
                <a:latin typeface="Hasklig" panose="020B0509030403020204" pitchFamily="49" charset="0"/>
              </a:rPr>
              <a:t>=</a:t>
            </a:r>
            <a:r>
              <a:rPr lang="en-US" altLang="en-US" sz="1600"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mockJsRuntime</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Setup</a:t>
            </a:r>
            <a:r>
              <a:rPr lang="en-US" altLang="en-US" sz="1600" dirty="0">
                <a:solidFill>
                  <a:srgbClr val="DCDCDC"/>
                </a:solidFill>
                <a:latin typeface="Hasklig" panose="020B0509030403020204" pitchFamily="49" charset="0"/>
              </a:rPr>
              <a:t>&lt;</a:t>
            </a:r>
            <a:r>
              <a:rPr lang="en-US" altLang="en-US" sz="1600" dirty="0">
                <a:solidFill>
                  <a:srgbClr val="569CD6"/>
                </a:solidFill>
                <a:latin typeface="Hasklig" panose="020B0509030403020204" pitchFamily="49" charset="0"/>
              </a:rPr>
              <a:t>object</a:t>
            </a:r>
            <a:r>
              <a:rPr lang="en-US" altLang="en-US" sz="1600" dirty="0">
                <a:solidFill>
                  <a:srgbClr val="DCDCDC"/>
                </a:solidFill>
                <a:latin typeface="Hasklig" panose="020B0509030403020204" pitchFamily="49" charset="0"/>
              </a:rPr>
              <a:t>&gt;(</a:t>
            </a:r>
            <a:r>
              <a:rPr lang="en-US" altLang="en-US" sz="1600" dirty="0">
                <a:solidFill>
                  <a:srgbClr val="D69D85"/>
                </a:solidFill>
                <a:latin typeface="Hasklig" panose="020B0509030403020204" pitchFamily="49" charset="0"/>
              </a:rPr>
              <a:t>"</a:t>
            </a:r>
            <a:r>
              <a:rPr lang="en-US" altLang="en-US" sz="1600" dirty="0" err="1">
                <a:solidFill>
                  <a:srgbClr val="D69D85"/>
                </a:solidFill>
                <a:latin typeface="Hasklig" panose="020B0509030403020204" pitchFamily="49" charset="0"/>
              </a:rPr>
              <a:t>window.transitionFinished</a:t>
            </a:r>
            <a:r>
              <a:rPr lang="en-US" altLang="en-US" sz="1600" dirty="0">
                <a:solidFill>
                  <a:srgbClr val="D69D85"/>
                </a:solidFill>
                <a:latin typeface="Hasklig" panose="020B0509030403020204" pitchFamily="49" charset="0"/>
              </a:rPr>
              <a:t>"</a:t>
            </a:r>
            <a:r>
              <a:rPr lang="en-US" altLang="en-US" sz="1600" dirty="0">
                <a:solidFill>
                  <a:srgbClr val="DCDCDC"/>
                </a:solidFill>
                <a:latin typeface="Hasklig" panose="020B0509030403020204" pitchFamily="49" charset="0"/>
              </a:rPr>
              <a:t>); </a:t>
            </a: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DCDCDC"/>
              </a:solidFill>
              <a:effectLst/>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4EC9B0"/>
                </a:solidFill>
                <a:effectLst/>
                <a:latin typeface="Hasklig" panose="020B0509030403020204" pitchFamily="49" charset="0"/>
              </a:rPr>
              <a:t>DismissingEventArgs</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dismissingEvent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default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4EC9B0"/>
                </a:solidFill>
                <a:effectLst/>
                <a:latin typeface="Hasklig" panose="020B0509030403020204" pitchFamily="49" charset="0"/>
              </a:rPr>
              <a:t>Alert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dismissedAlert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default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var</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rPr>
              <a:t>cut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DCDCAA"/>
                </a:solidFill>
                <a:effectLst/>
                <a:latin typeface="Hasklig" panose="020B0509030403020204" pitchFamily="49" charset="0"/>
              </a:rPr>
              <a:t>RenderComponent</a:t>
            </a:r>
            <a:r>
              <a:rPr kumimoji="0" lang="en-US" altLang="en-US" sz="1600" b="0" i="0" u="none" strike="noStrike" cap="none" normalizeH="0" baseline="0" dirty="0">
                <a:ln>
                  <a:noFill/>
                </a:ln>
                <a:solidFill>
                  <a:srgbClr val="DCDCDC"/>
                </a:solidFill>
                <a:effectLst/>
                <a:latin typeface="Hasklig" panose="020B0509030403020204" pitchFamily="49" charset="0"/>
              </a:rPr>
              <a:t>&lt;</a:t>
            </a:r>
            <a:r>
              <a:rPr kumimoji="0" lang="en-US" altLang="en-US" sz="1600" b="0" i="0" u="none" strike="noStrike" cap="none" normalizeH="0" baseline="0" dirty="0">
                <a:ln>
                  <a:noFill/>
                </a:ln>
                <a:solidFill>
                  <a:srgbClr val="4EC9B0"/>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&gt;( </a:t>
            </a:r>
          </a:p>
          <a:p>
            <a:pPr lvl="0" eaLnBrk="0" fontAlgn="base" hangingPunct="0">
              <a:spcBef>
                <a:spcPct val="0"/>
              </a:spcBef>
              <a:spcAft>
                <a:spcPct val="0"/>
              </a:spcAf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DCDCAA"/>
                </a:solidFill>
                <a:effectLst/>
                <a:latin typeface="Hasklig" panose="020B0509030403020204" pitchFamily="49" charset="0"/>
              </a:rPr>
              <a:t>EventCallback</a:t>
            </a:r>
            <a:r>
              <a:rPr kumimoji="0" lang="en-US" altLang="en-US" sz="1600" b="0" i="0" u="none" strike="noStrike" cap="none" normalizeH="0" baseline="0" dirty="0">
                <a:ln>
                  <a:noFill/>
                </a:ln>
                <a:solidFill>
                  <a:srgbClr val="DCDCDC"/>
                </a:solidFill>
                <a:effectLst/>
                <a:latin typeface="Hasklig" panose="020B0509030403020204" pitchFamily="49" charset="0"/>
              </a:rPr>
              <a:t>&lt;</a:t>
            </a:r>
            <a:r>
              <a:rPr kumimoji="0" lang="en-US" altLang="en-US" sz="1600" b="0" i="0" u="none" strike="noStrike" cap="none" normalizeH="0" baseline="0" dirty="0" err="1">
                <a:ln>
                  <a:noFill/>
                </a:ln>
                <a:solidFill>
                  <a:srgbClr val="4EC9B0"/>
                </a:solidFill>
                <a:effectLst/>
                <a:latin typeface="Hasklig" panose="020B0509030403020204" pitchFamily="49" charset="0"/>
              </a:rPr>
              <a:t>DismissingEventArgs</a:t>
            </a:r>
            <a:r>
              <a:rPr kumimoji="0" lang="en-US" altLang="en-US" sz="1600" b="0" i="0" u="none" strike="noStrike" cap="none" normalizeH="0" baseline="0" dirty="0">
                <a:ln>
                  <a:noFill/>
                </a:ln>
                <a:solidFill>
                  <a:srgbClr val="DCDCDC"/>
                </a:solidFill>
                <a:effectLst/>
                <a:latin typeface="Hasklig" panose="020B0509030403020204" pitchFamily="49" charset="0"/>
              </a:rPr>
              <a:t>&gt;(</a:t>
            </a:r>
            <a:r>
              <a:rPr lang="en-US" altLang="en-US" sz="1600" dirty="0">
                <a:solidFill>
                  <a:srgbClr val="D69D85"/>
                </a:solidFill>
                <a:latin typeface="Hasklig" panose="020B0509030403020204" pitchFamily="49" charset="0"/>
              </a:rPr>
              <a:t>"</a:t>
            </a:r>
            <a:r>
              <a:rPr lang="en-US" altLang="en-US" sz="1600" dirty="0" err="1">
                <a:solidFill>
                  <a:srgbClr val="D69D85"/>
                </a:solidFill>
                <a:latin typeface="Hasklig" panose="020B0509030403020204" pitchFamily="49" charset="0"/>
              </a:rPr>
              <a:t>OnDismissing</a:t>
            </a:r>
            <a:r>
              <a:rPr lang="en-US" altLang="en-US" sz="1600" dirty="0">
                <a:solidFill>
                  <a:srgbClr val="D69D85"/>
                </a:solidFill>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arg</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dismissingEvent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arg</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DCDCAA"/>
                </a:solidFill>
                <a:effectLst/>
                <a:latin typeface="Hasklig" panose="020B0509030403020204" pitchFamily="49" charset="0"/>
              </a:rPr>
              <a:t>EventCallback</a:t>
            </a:r>
            <a:r>
              <a:rPr kumimoji="0" lang="en-US" altLang="en-US" sz="1600" b="0" i="0" u="none" strike="noStrike" cap="none" normalizeH="0" baseline="0" dirty="0">
                <a:ln>
                  <a:noFill/>
                </a:ln>
                <a:solidFill>
                  <a:srgbClr val="DCDCDC"/>
                </a:solidFill>
                <a:effectLst/>
                <a:latin typeface="Hasklig" panose="020B0509030403020204" pitchFamily="49" charset="0"/>
              </a:rPr>
              <a:t>&lt;</a:t>
            </a:r>
            <a:r>
              <a:rPr kumimoji="0" lang="en-US" altLang="en-US" sz="1600" b="0" i="0" u="none" strike="noStrike" cap="none" normalizeH="0" baseline="0" dirty="0">
                <a:ln>
                  <a:noFill/>
                </a:ln>
                <a:solidFill>
                  <a:srgbClr val="4EC9B0"/>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&gt;(</a:t>
            </a:r>
            <a:r>
              <a:rPr kumimoji="0" lang="en-US" altLang="en-US" sz="1600" b="0" i="0" u="none" strike="noStrike" cap="none" normalizeH="0" baseline="0" dirty="0" err="1">
                <a:ln>
                  <a:noFill/>
                </a:ln>
                <a:solidFill>
                  <a:srgbClr val="569CD6"/>
                </a:solidFill>
                <a:effectLst/>
                <a:latin typeface="Hasklig" panose="020B0509030403020204" pitchFamily="49" charset="0"/>
              </a:rPr>
              <a:t>nameof</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err="1">
                <a:ln>
                  <a:noFill/>
                </a:ln>
                <a:solidFill>
                  <a:srgbClr val="4EC9B0"/>
                </a:solidFill>
                <a:effectLst/>
                <a:latin typeface="Hasklig" panose="020B0509030403020204" pitchFamily="49" charset="0"/>
              </a:rPr>
              <a:t>Alert</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0" i="0" u="none" strike="noStrike" cap="none" normalizeH="0" baseline="0" dirty="0" err="1">
                <a:ln>
                  <a:noFill/>
                </a:ln>
                <a:solidFill>
                  <a:srgbClr val="DCDCDC"/>
                </a:solidFill>
                <a:effectLst/>
                <a:latin typeface="Hasklig" panose="020B0509030403020204" pitchFamily="49" charset="0"/>
              </a:rPr>
              <a:t>OnDismissed</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dismissedAlert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rPr>
              <a:t>alert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7A64A"/>
                </a:solidFill>
                <a:effectLst/>
                <a:latin typeface="Hasklig" panose="020B0509030403020204" pitchFamily="49" charset="0"/>
              </a:rPr>
              <a:t>// Act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cut</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rPr>
              <a:t>Find</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D69D85"/>
                </a:solidFill>
                <a:effectLst/>
                <a:latin typeface="Hasklig" panose="020B0509030403020204" pitchFamily="49" charset="0"/>
              </a:rPr>
              <a:t>"button"</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1" i="0" u="none" strike="noStrike" cap="none" normalizeH="0" baseline="0" dirty="0">
                <a:ln>
                  <a:noFill/>
                </a:ln>
                <a:solidFill>
                  <a:srgbClr val="DCDCAA"/>
                </a:solidFill>
                <a:effectLst/>
                <a:latin typeface="Hasklig" panose="020B0509030403020204" pitchFamily="49" charset="0"/>
              </a:rPr>
              <a:t>Click</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7A64A"/>
                </a:solidFill>
                <a:effectLst/>
                <a:latin typeface="Hasklig" panose="020B0509030403020204" pitchFamily="49" charset="0"/>
              </a:rPr>
              <a:t>// Assert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lvl="0"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err="1">
                <a:solidFill>
                  <a:srgbClr val="B8D7A3"/>
                </a:solidFill>
                <a:latin typeface="Hasklig" panose="020B0509030403020204" pitchFamily="49" charset="0"/>
              </a:rPr>
              <a:t>IElement</a:t>
            </a:r>
            <a:r>
              <a:rPr lang="en-US" altLang="en-US" sz="1600" dirty="0">
                <a:solidFill>
                  <a:srgbClr val="B8D7A3"/>
                </a:solidFill>
                <a:latin typeface="Hasklig" panose="020B0509030403020204" pitchFamily="49" charset="0"/>
              </a:rPr>
              <a:t> </a:t>
            </a:r>
            <a:r>
              <a:rPr lang="en-US" altLang="en-US" sz="1600" b="1" dirty="0" err="1">
                <a:solidFill>
                  <a:srgbClr val="9CDCFE"/>
                </a:solidFill>
                <a:latin typeface="Hasklig" panose="020B0509030403020204" pitchFamily="49" charset="0"/>
              </a:rPr>
              <a:t>alertElement</a:t>
            </a:r>
            <a:r>
              <a:rPr lang="en-US" altLang="en-US" sz="1600" dirty="0">
                <a:solidFill>
                  <a:srgbClr val="B8D7A3"/>
                </a:solidFill>
                <a:latin typeface="Hasklig" panose="020B0509030403020204" pitchFamily="49" charset="0"/>
              </a:rPr>
              <a:t> = </a:t>
            </a:r>
            <a:r>
              <a:rPr lang="en-US" altLang="en-US" sz="1600" b="1" dirty="0" err="1">
                <a:solidFill>
                  <a:srgbClr val="9CDCFE"/>
                </a:solidFill>
                <a:latin typeface="Hasklig" panose="020B0509030403020204" pitchFamily="49" charset="0"/>
              </a:rPr>
              <a:t>cut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Find</a:t>
            </a:r>
            <a:r>
              <a:rPr lang="en-US" altLang="en-US" sz="1600" dirty="0">
                <a:solidFill>
                  <a:srgbClr val="DCDCDC"/>
                </a:solidFill>
                <a:latin typeface="Hasklig" panose="020B0509030403020204" pitchFamily="49" charset="0"/>
              </a:rPr>
              <a:t>(</a:t>
            </a:r>
            <a:r>
              <a:rPr lang="en-US" altLang="en-US" sz="1600" dirty="0">
                <a:solidFill>
                  <a:srgbClr val="D69D85"/>
                </a:solidFill>
                <a:latin typeface="Hasklig" panose="020B0509030403020204" pitchFamily="49" charset="0"/>
              </a:rPr>
              <a:t>".alert"</a:t>
            </a:r>
            <a:r>
              <a:rPr lang="en-US" altLang="en-US" sz="1600" dirty="0">
                <a:solidFill>
                  <a:srgbClr val="DCDCDC"/>
                </a:solidFill>
                <a:latin typeface="Hasklig" panose="020B0509030403020204" pitchFamily="49" charset="0"/>
              </a:rPr>
              <a:t>);</a:t>
            </a:r>
          </a:p>
          <a:p>
            <a:pPr lvl="0"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err="1">
                <a:solidFill>
                  <a:srgbClr val="4EC9B0"/>
                </a:solidFill>
                <a:latin typeface="Hasklig" panose="020B0509030403020204" pitchFamily="49" charset="0"/>
              </a:rPr>
              <a:t>Assert</a:t>
            </a:r>
            <a:r>
              <a:rPr lang="en-US" altLang="en-US" sz="1600" dirty="0" err="1">
                <a:solidFill>
                  <a:srgbClr val="B4B4B4"/>
                </a:solidFill>
                <a:latin typeface="Hasklig" panose="020B0509030403020204" pitchFamily="49" charset="0"/>
              </a:rPr>
              <a:t>.</a:t>
            </a:r>
            <a:r>
              <a:rPr lang="en-US" altLang="en-US" sz="1600" dirty="0" err="1">
                <a:solidFill>
                  <a:srgbClr val="DCDCAA"/>
                </a:solidFill>
                <a:latin typeface="Hasklig" panose="020B0509030403020204" pitchFamily="49" charset="0"/>
              </a:rPr>
              <a:t>DoesNotContain</a:t>
            </a:r>
            <a:r>
              <a:rPr lang="en-US" altLang="en-US" sz="1600" dirty="0">
                <a:solidFill>
                  <a:srgbClr val="DCDCDC"/>
                </a:solidFill>
                <a:latin typeface="Hasklig" panose="020B0509030403020204" pitchFamily="49" charset="0"/>
              </a:rPr>
              <a:t>(</a:t>
            </a:r>
            <a:r>
              <a:rPr lang="en-US" altLang="en-US" sz="1600" dirty="0">
                <a:solidFill>
                  <a:srgbClr val="D69D85"/>
                </a:solidFill>
                <a:latin typeface="Hasklig" panose="020B0509030403020204" pitchFamily="49" charset="0"/>
              </a:rPr>
              <a:t>"show"</a:t>
            </a:r>
            <a:r>
              <a:rPr lang="en-US" altLang="en-US" sz="1600" dirty="0">
                <a:solidFill>
                  <a:srgbClr val="DCDCDC"/>
                </a:solidFill>
                <a:latin typeface="Hasklig" panose="020B0509030403020204" pitchFamily="49" charset="0"/>
              </a:rPr>
              <a:t>,</a:t>
            </a:r>
            <a:r>
              <a:rPr lang="en-US" altLang="en-US" sz="1600" dirty="0">
                <a:solidFill>
                  <a:srgbClr val="B8D7A3"/>
                </a:solidFill>
                <a:latin typeface="Hasklig" panose="020B0509030403020204" pitchFamily="49" charset="0"/>
              </a:rPr>
              <a:t> </a:t>
            </a:r>
            <a:r>
              <a:rPr lang="en-US" altLang="en-US" sz="1600" b="1" dirty="0" err="1">
                <a:solidFill>
                  <a:srgbClr val="9CDCFE"/>
                </a:solidFill>
                <a:latin typeface="Hasklig" panose="020B0509030403020204" pitchFamily="49" charset="0"/>
              </a:rPr>
              <a:t>alertElement</a:t>
            </a:r>
            <a:r>
              <a:rPr lang="en-US" altLang="en-US" sz="1600" dirty="0" err="1">
                <a:solidFill>
                  <a:srgbClr val="B4B4B4"/>
                </a:solidFill>
                <a:latin typeface="Hasklig" panose="020B0509030403020204" pitchFamily="49" charset="0"/>
              </a:rPr>
              <a:t>.</a:t>
            </a:r>
            <a:r>
              <a:rPr lang="en-US" altLang="en-US" sz="1600" dirty="0" err="1">
                <a:solidFill>
                  <a:srgbClr val="DCDCDC"/>
                </a:solidFill>
                <a:latin typeface="Hasklig" panose="020B0509030403020204" pitchFamily="49" charset="0"/>
              </a:rPr>
              <a:t>ClassList</a:t>
            </a:r>
            <a:r>
              <a:rPr lang="en-US" altLang="en-US" sz="1600" dirty="0">
                <a:solidFill>
                  <a:srgbClr val="DCDCDC"/>
                </a:solidFill>
                <a:latin typeface="Hasklig" panose="020B0509030403020204" pitchFamily="49" charset="0"/>
              </a:rPr>
              <a:t>); </a:t>
            </a:r>
          </a:p>
          <a:p>
            <a:pPr lvl="0" eaLnBrk="0" fontAlgn="base" hangingPunct="0">
              <a:spcBef>
                <a:spcPct val="0"/>
              </a:spcBef>
              <a:spcAft>
                <a:spcPct val="0"/>
              </a:spcAft>
            </a:pPr>
            <a:r>
              <a:rPr lang="en-US" altLang="en-US" sz="1600" dirty="0">
                <a:solidFill>
                  <a:srgbClr val="DCDCDC"/>
                </a:solidFill>
                <a:latin typeface="Hasklig" panose="020B0509030403020204" pitchFamily="49" charset="0"/>
              </a:rPr>
              <a:t>    </a:t>
            </a:r>
            <a:r>
              <a:rPr kumimoji="0" lang="en-US" altLang="en-US" sz="1600" b="0" i="0" u="none" strike="noStrike" cap="none" normalizeH="0" baseline="0" dirty="0" err="1">
                <a:ln>
                  <a:noFill/>
                </a:ln>
                <a:solidFill>
                  <a:srgbClr val="4EC9B0"/>
                </a:solidFill>
                <a:effectLst/>
                <a:latin typeface="Hasklig" panose="020B0509030403020204" pitchFamily="49" charset="0"/>
              </a:rPr>
              <a:t>Assert</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0" i="0" u="none" strike="noStrike" cap="none" normalizeH="0" baseline="0" dirty="0" err="1">
                <a:ln>
                  <a:noFill/>
                </a:ln>
                <a:solidFill>
                  <a:srgbClr val="DCDCAA"/>
                </a:solidFill>
                <a:effectLst/>
                <a:latin typeface="Hasklig" panose="020B0509030403020204" pitchFamily="49" charset="0"/>
              </a:rPr>
              <a:t>NotNull</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1" i="0" u="none" strike="noStrike" cap="none" normalizeH="0" baseline="0" dirty="0" err="1">
                <a:ln>
                  <a:noFill/>
                </a:ln>
                <a:solidFill>
                  <a:srgbClr val="9CDCFE"/>
                </a:solidFill>
                <a:effectLst/>
                <a:latin typeface="Hasklig" panose="020B0509030403020204" pitchFamily="49" charset="0"/>
              </a:rPr>
              <a:t>dismissingEvent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7A64A"/>
                </a:solidFill>
                <a:effectLst/>
                <a:latin typeface="Hasklig" panose="020B0509030403020204" pitchFamily="49" charset="0"/>
              </a:rPr>
              <a:t>// Act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DCDCAA"/>
                </a:solidFill>
                <a:effectLst/>
                <a:latin typeface="Hasklig" panose="020B0509030403020204" pitchFamily="49" charset="0"/>
              </a:rPr>
              <a:t>WaitForNextRender</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=&gt;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plannedInvocation</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rPr>
              <a:t>SetResult</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569CD6"/>
                </a:solidFill>
                <a:effectLst/>
                <a:latin typeface="Hasklig" panose="020B0509030403020204" pitchFamily="49" charset="0"/>
              </a:rPr>
              <a:t>default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7A64A"/>
                </a:solidFill>
                <a:effectLst/>
                <a:latin typeface="Hasklig" panose="020B0509030403020204" pitchFamily="49" charset="0"/>
              </a:rPr>
              <a:t>// Assert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cut</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rPr>
              <a:t>MarkupMatches</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err="1">
                <a:ln>
                  <a:noFill/>
                </a:ln>
                <a:solidFill>
                  <a:srgbClr val="569CD6"/>
                </a:solidFill>
                <a:effectLst/>
                <a:latin typeface="Hasklig" panose="020B0509030403020204" pitchFamily="49" charset="0"/>
              </a:rPr>
              <a:t>string</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0" i="0" u="none" strike="noStrike" cap="none" normalizeH="0" baseline="0" dirty="0" err="1">
                <a:ln>
                  <a:noFill/>
                </a:ln>
                <a:solidFill>
                  <a:srgbClr val="DCDCDC"/>
                </a:solidFill>
                <a:effectLst/>
                <a:latin typeface="Hasklig" panose="020B0509030403020204" pitchFamily="49" charset="0"/>
              </a:rPr>
              <a:t>Empty</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4EC9B0"/>
                </a:solidFill>
                <a:effectLst/>
                <a:latin typeface="Hasklig" panose="020B0509030403020204" pitchFamily="49" charset="0"/>
              </a:rPr>
              <a:t>Assert</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0" i="0" u="none" strike="noStrike" cap="none" normalizeH="0" baseline="0" dirty="0" err="1">
                <a:ln>
                  <a:noFill/>
                </a:ln>
                <a:solidFill>
                  <a:srgbClr val="DCDCAA"/>
                </a:solidFill>
                <a:effectLst/>
                <a:latin typeface="Hasklig" panose="020B0509030403020204" pitchFamily="49" charset="0"/>
              </a:rPr>
              <a:t>NotNull</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1" i="0" u="none" strike="noStrike" cap="none" normalizeH="0" baseline="0" dirty="0" err="1">
                <a:ln>
                  <a:noFill/>
                </a:ln>
                <a:solidFill>
                  <a:srgbClr val="9CDCFE"/>
                </a:solidFill>
                <a:effectLst/>
                <a:latin typeface="Hasklig" panose="020B0509030403020204" pitchFamily="49" charset="0"/>
              </a:rPr>
              <a:t>dismissedAlert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47787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4">
                                            <p:txEl>
                                              <p:pRg st="22" end="22"/>
                                            </p:txEl>
                                          </p:spTgt>
                                        </p:tgtEl>
                                        <p:attrNameLst>
                                          <p:attrName>style.visibility</p:attrName>
                                        </p:attrNameLst>
                                      </p:cBhvr>
                                      <p:to>
                                        <p:strVal val="visible"/>
                                      </p:to>
                                    </p:set>
                                  </p:childTnLst>
                                </p:cTn>
                              </p:par>
                            </p:childTnLst>
                          </p:cTn>
                        </p:par>
                        <p:par>
                          <p:cTn id="7" fill="hold">
                            <p:stCondLst>
                              <p:cond delay="81"/>
                            </p:stCondLst>
                            <p:childTnLst>
                              <p:par>
                                <p:cTn id="8" presetID="1" presetClass="entr" presetSubtype="0" fill="hold" nodeType="afterEffect">
                                  <p:stCondLst>
                                    <p:cond delay="0"/>
                                  </p:stCondLst>
                                  <p:iterate type="lt">
                                    <p:tmAbs val="20"/>
                                  </p:iterate>
                                  <p:childTnLst>
                                    <p:set>
                                      <p:cBhvr>
                                        <p:cTn id="9" dur="1" fill="hold">
                                          <p:stCondLst>
                                            <p:cond delay="0"/>
                                          </p:stCondLst>
                                        </p:cTn>
                                        <p:tgtEl>
                                          <p:spTgt spid="4">
                                            <p:txEl>
                                              <p:pRg st="23" end="23"/>
                                            </p:txEl>
                                          </p:spTgt>
                                        </p:tgtEl>
                                        <p:attrNameLst>
                                          <p:attrName>style.visibility</p:attrName>
                                        </p:attrNameLst>
                                      </p:cBhvr>
                                      <p:to>
                                        <p:strVal val="visible"/>
                                      </p:to>
                                    </p:set>
                                  </p:childTnLst>
                                </p:cTn>
                              </p:par>
                            </p:childTnLst>
                          </p:cTn>
                        </p:par>
                        <p:par>
                          <p:cTn id="10" fill="hold">
                            <p:stCondLst>
                              <p:cond delay="502"/>
                            </p:stCondLst>
                            <p:childTnLst>
                              <p:par>
                                <p:cTn id="11" presetID="1" presetClass="entr" presetSubtype="0" fill="hold" nodeType="afterEffect">
                                  <p:stCondLst>
                                    <p:cond delay="0"/>
                                  </p:stCondLst>
                                  <p:iterate type="lt">
                                    <p:tmAbs val="20"/>
                                  </p:iterate>
                                  <p:childTnLst>
                                    <p:set>
                                      <p:cBhvr>
                                        <p:cTn id="12" dur="1" fill="hold">
                                          <p:stCondLst>
                                            <p:cond delay="0"/>
                                          </p:stCondLst>
                                        </p:cTn>
                                        <p:tgtEl>
                                          <p:spTgt spid="4">
                                            <p:txEl>
                                              <p:pRg st="24" end="24"/>
                                            </p:txEl>
                                          </p:spTgt>
                                        </p:tgtEl>
                                        <p:attrNameLst>
                                          <p:attrName>style.visibility</p:attrName>
                                        </p:attrNameLst>
                                      </p:cBhvr>
                                      <p:to>
                                        <p:strVal val="visible"/>
                                      </p:to>
                                    </p:set>
                                  </p:childTnLst>
                                </p:cTn>
                              </p:par>
                            </p:childTnLst>
                          </p:cTn>
                        </p:par>
                        <p:par>
                          <p:cTn id="13" fill="hold">
                            <p:stCondLst>
                              <p:cond delay="502"/>
                            </p:stCondLst>
                            <p:childTnLst>
                              <p:par>
                                <p:cTn id="14" presetID="1" presetClass="entr" presetSubtype="0" fill="hold" nodeType="afterEffect">
                                  <p:stCondLst>
                                    <p:cond delay="0"/>
                                  </p:stCondLst>
                                  <p:iterate type="lt">
                                    <p:tmAbs val="20"/>
                                  </p:iterate>
                                  <p:childTnLst>
                                    <p:set>
                                      <p:cBhvr>
                                        <p:cTn id="15" dur="1" fill="hold">
                                          <p:stCondLst>
                                            <p:cond delay="0"/>
                                          </p:stCondLst>
                                        </p:cTn>
                                        <p:tgtEl>
                                          <p:spTgt spid="4">
                                            <p:txEl>
                                              <p:pRg st="25" end="25"/>
                                            </p:txEl>
                                          </p:spTgt>
                                        </p:tgtEl>
                                        <p:attrNameLst>
                                          <p:attrName>style.visibility</p:attrName>
                                        </p:attrNameLst>
                                      </p:cBhvr>
                                      <p:to>
                                        <p:strVal val="visible"/>
                                      </p:to>
                                    </p:set>
                                  </p:childTnLst>
                                </p:cTn>
                              </p:par>
                            </p:childTnLst>
                          </p:cTn>
                        </p:par>
                        <p:par>
                          <p:cTn id="16" fill="hold">
                            <p:stCondLst>
                              <p:cond delay="1243"/>
                            </p:stCondLst>
                            <p:childTnLst>
                              <p:par>
                                <p:cTn id="17" presetID="1" presetClass="entr" presetSubtype="0" fill="hold" nodeType="afterEffect">
                                  <p:stCondLst>
                                    <p:cond delay="0"/>
                                  </p:stCondLst>
                                  <p:iterate type="lt">
                                    <p:tmAbs val="20"/>
                                  </p:iterate>
                                  <p:childTnLst>
                                    <p:set>
                                      <p:cBhvr>
                                        <p:cTn id="18" dur="1" fill="hold">
                                          <p:stCondLst>
                                            <p:cond delay="0"/>
                                          </p:stCondLst>
                                        </p:cTn>
                                        <p:tgtEl>
                                          <p:spTgt spid="4">
                                            <p:txEl>
                                              <p:pRg st="26" end="2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20"/>
                                  </p:iterate>
                                  <p:childTnLst>
                                    <p:set>
                                      <p:cBhvr>
                                        <p:cTn id="22" dur="1" fill="hold">
                                          <p:stCondLst>
                                            <p:cond delay="0"/>
                                          </p:stCondLst>
                                        </p:cTn>
                                        <p:tgtEl>
                                          <p:spTgt spid="4">
                                            <p:txEl>
                                              <p:pRg st="28" end="28"/>
                                            </p:txEl>
                                          </p:spTgt>
                                        </p:tgtEl>
                                        <p:attrNameLst>
                                          <p:attrName>style.visibility</p:attrName>
                                        </p:attrNameLst>
                                      </p:cBhvr>
                                      <p:to>
                                        <p:strVal val="visible"/>
                                      </p:to>
                                    </p:set>
                                  </p:childTnLst>
                                </p:cTn>
                              </p:par>
                            </p:childTnLst>
                          </p:cTn>
                        </p:par>
                        <p:par>
                          <p:cTn id="23" fill="hold">
                            <p:stCondLst>
                              <p:cond delay="141"/>
                            </p:stCondLst>
                            <p:childTnLst>
                              <p:par>
                                <p:cTn id="24" presetID="1" presetClass="entr" presetSubtype="0" fill="hold" nodeType="afterEffect">
                                  <p:stCondLst>
                                    <p:cond delay="0"/>
                                  </p:stCondLst>
                                  <p:iterate type="lt">
                                    <p:tmAbs val="20"/>
                                  </p:iterate>
                                  <p:childTnLst>
                                    <p:set>
                                      <p:cBhvr>
                                        <p:cTn id="25" dur="1" fill="hold">
                                          <p:stCondLst>
                                            <p:cond delay="0"/>
                                          </p:stCondLst>
                                        </p:cTn>
                                        <p:tgtEl>
                                          <p:spTgt spid="4">
                                            <p:txEl>
                                              <p:pRg st="29" end="29"/>
                                            </p:txEl>
                                          </p:spTgt>
                                        </p:tgtEl>
                                        <p:attrNameLst>
                                          <p:attrName>style.visibility</p:attrName>
                                        </p:attrNameLst>
                                      </p:cBhvr>
                                      <p:to>
                                        <p:strVal val="visible"/>
                                      </p:to>
                                    </p:set>
                                  </p:childTnLst>
                                </p:cTn>
                              </p:par>
                            </p:childTnLst>
                          </p:cTn>
                        </p:par>
                        <p:par>
                          <p:cTn id="26" fill="hold">
                            <p:stCondLst>
                              <p:cond delay="762"/>
                            </p:stCondLst>
                            <p:childTnLst>
                              <p:par>
                                <p:cTn id="27" presetID="1" presetClass="entr" presetSubtype="0" fill="hold" nodeType="afterEffect">
                                  <p:stCondLst>
                                    <p:cond delay="0"/>
                                  </p:stCondLst>
                                  <p:iterate type="lt">
                                    <p:tmAbs val="20"/>
                                  </p:iterate>
                                  <p:childTnLst>
                                    <p:set>
                                      <p:cBhvr>
                                        <p:cTn id="28" dur="1" fill="hold">
                                          <p:stCondLst>
                                            <p:cond delay="0"/>
                                          </p:stCondLst>
                                        </p:cTn>
                                        <p:tgtEl>
                                          <p:spTgt spid="4">
                                            <p:txEl>
                                              <p:pRg st="30" end="3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EB9A1A-C432-4A2B-932A-B3FE5837EFD2}"/>
              </a:ext>
            </a:extLst>
          </p:cNvPr>
          <p:cNvSpPr>
            <a:spLocks noChangeArrowheads="1"/>
          </p:cNvSpPr>
          <p:nvPr/>
        </p:nvSpPr>
        <p:spPr bwMode="auto">
          <a:xfrm>
            <a:off x="101600" y="551289"/>
            <a:ext cx="9071714" cy="5755422"/>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4EC9B0"/>
                </a:solidFill>
                <a:effectLst/>
                <a:latin typeface="Hasklig" panose="020B0509030403020204" pitchFamily="49" charset="0"/>
              </a:rPr>
              <a:t>Fact</a:t>
            </a:r>
            <a:r>
              <a:rPr kumimoji="0" lang="en-US" altLang="en-US" sz="1600" b="0" i="0" u="none" strike="noStrike" cap="none" normalizeH="0" baseline="0" dirty="0">
                <a:ln>
                  <a:noFill/>
                </a:ln>
                <a:solidFill>
                  <a:srgbClr val="DCDCDC"/>
                </a:solidFill>
                <a:effectLst/>
                <a:latin typeface="Hasklig" panose="020B0509030403020204" pitchFamily="49" charset="0"/>
              </a:rPr>
              <a:t>(DisplayName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D69D85"/>
                </a:solidFill>
                <a:effectLst/>
                <a:latin typeface="Hasklig" panose="020B0509030403020204" pitchFamily="49" charset="0"/>
              </a:rPr>
              <a:t>"Clicking Counter button increases count"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569CD6"/>
                </a:solidFill>
                <a:effectLst/>
                <a:latin typeface="Hasklig" panose="020B0509030403020204" pitchFamily="49" charset="0"/>
              </a:rPr>
              <a:t>public</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void</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DCDCAA"/>
                </a:solidFill>
                <a:effectLst/>
                <a:latin typeface="Hasklig" panose="020B0509030403020204" pitchFamily="49" charset="0"/>
              </a:rPr>
              <a:t>Test</a:t>
            </a:r>
            <a:r>
              <a:rPr kumimoji="0" lang="en-US" altLang="en-US" sz="1600" b="0" i="0" u="none" strike="noStrike" cap="none" normalizeH="0" baseline="0" dirty="0">
                <a:ln>
                  <a:noFill/>
                </a:ln>
                <a:solidFill>
                  <a:srgbClr val="DCDCDC"/>
                </a:solidFill>
                <a:effectLst/>
                <a:latin typeface="Hasklig" panose="020B0509030403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7A64A"/>
                </a:solidFill>
                <a:effectLst/>
                <a:latin typeface="Hasklig" panose="020B0509030403020204" pitchFamily="49" charset="0"/>
              </a:rPr>
              <a:t>// Arrange</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69CD6"/>
                </a:solidFill>
                <a:effectLst/>
                <a:latin typeface="Hasklig" panose="020B0509030403020204" pitchFamily="49" charset="0"/>
              </a:rPr>
              <a:t>var</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rPr>
              <a:t>cut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DCDCAA"/>
                </a:solidFill>
                <a:effectLst/>
                <a:latin typeface="Hasklig" panose="020B0509030403020204" pitchFamily="49" charset="0"/>
              </a:rPr>
              <a:t>RenderComponent</a:t>
            </a:r>
            <a:r>
              <a:rPr kumimoji="0" lang="en-US" altLang="en-US" sz="1600" b="0" i="0" u="none" strike="noStrike" cap="none" normalizeH="0" baseline="0" dirty="0">
                <a:ln>
                  <a:noFill/>
                </a:ln>
                <a:solidFill>
                  <a:srgbClr val="DCDCDC"/>
                </a:solidFill>
                <a:effectLst/>
                <a:latin typeface="Hasklig" panose="020B0509030403020204" pitchFamily="49" charset="0"/>
              </a:rPr>
              <a:t>&lt;</a:t>
            </a:r>
            <a:r>
              <a:rPr kumimoji="0" lang="en-US" altLang="en-US" sz="1600" b="0" i="0" u="none" strike="noStrike" cap="none" normalizeH="0" baseline="0" dirty="0">
                <a:ln>
                  <a:noFill/>
                </a:ln>
                <a:solidFill>
                  <a:srgbClr val="4EC9B0"/>
                </a:solidFill>
                <a:effectLst/>
                <a:latin typeface="Hasklig" panose="020B0509030403020204" pitchFamily="49" charset="0"/>
              </a:rPr>
              <a:t>Counter</a:t>
            </a:r>
            <a:r>
              <a:rPr kumimoji="0" lang="en-US" altLang="en-US" sz="1600" b="0" i="0" u="none" strike="noStrike" cap="none" normalizeH="0" baseline="0" dirty="0">
                <a:ln>
                  <a:noFill/>
                </a:ln>
                <a:solidFill>
                  <a:srgbClr val="DCDCDC"/>
                </a:solidFill>
                <a:effectLst/>
                <a:latin typeface="Hasklig" panose="020B050903040302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7A64A"/>
                </a:solidFill>
                <a:effectLst/>
                <a:latin typeface="Hasklig" panose="020B0509030403020204" pitchFamily="49" charset="0"/>
              </a:rPr>
              <a:t>// Act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cut</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rPr>
              <a:t>Find</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D69D85"/>
                </a:solidFill>
                <a:effectLst/>
                <a:latin typeface="Hasklig" panose="020B0509030403020204" pitchFamily="49" charset="0"/>
              </a:rPr>
              <a:t>"button"</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1" i="0" u="none" strike="noStrike" cap="none" normalizeH="0" baseline="0" dirty="0">
                <a:ln>
                  <a:noFill/>
                </a:ln>
                <a:solidFill>
                  <a:srgbClr val="DCDCAA"/>
                </a:solidFill>
                <a:effectLst/>
                <a:latin typeface="Hasklig" panose="020B0509030403020204" pitchFamily="49" charset="0"/>
              </a:rPr>
              <a:t>Click</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DCDCDC"/>
                </a:solidFill>
                <a:latin typeface="Hasklig" panose="020B0509030403020204" pitchFamily="49" charset="0"/>
              </a:rPr>
              <a:t>    </a:t>
            </a:r>
            <a:r>
              <a:rPr kumimoji="0" lang="en-US" altLang="en-US" sz="1600" b="0" i="0" u="none" strike="noStrike" cap="none" normalizeH="0" baseline="0" dirty="0">
                <a:ln>
                  <a:noFill/>
                </a:ln>
                <a:solidFill>
                  <a:srgbClr val="57A64A"/>
                </a:solidFill>
                <a:effectLst/>
                <a:latin typeface="Hasklig" panose="020B0509030403020204" pitchFamily="49" charset="0"/>
              </a:rPr>
              <a:t>// Assert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err="1">
                <a:ln>
                  <a:noFill/>
                </a:ln>
                <a:solidFill>
                  <a:srgbClr val="B8D7A3"/>
                </a:solidFill>
                <a:effectLst/>
                <a:latin typeface="Hasklig" panose="020B0509030403020204" pitchFamily="49" charset="0"/>
              </a:rPr>
              <a:t>IReadOnlyList</a:t>
            </a:r>
            <a:r>
              <a:rPr kumimoji="0" lang="en-US" altLang="en-US" sz="1600" b="0" i="0" u="none" strike="noStrike" cap="none" normalizeH="0" baseline="0" dirty="0">
                <a:ln>
                  <a:noFill/>
                </a:ln>
                <a:solidFill>
                  <a:srgbClr val="DCDCDC"/>
                </a:solidFill>
                <a:effectLst/>
                <a:latin typeface="Hasklig" panose="020B0509030403020204" pitchFamily="49" charset="0"/>
              </a:rPr>
              <a:t>&lt;</a:t>
            </a:r>
            <a:r>
              <a:rPr kumimoji="0" lang="en-US" altLang="en-US" sz="1600" b="0" i="0" u="none" strike="noStrike" cap="none" normalizeH="0" baseline="0" dirty="0" err="1">
                <a:ln>
                  <a:noFill/>
                </a:ln>
                <a:solidFill>
                  <a:srgbClr val="B8D7A3"/>
                </a:solidFill>
                <a:effectLst/>
                <a:latin typeface="Hasklig" panose="020B0509030403020204" pitchFamily="49" charset="0"/>
              </a:rPr>
              <a:t>IDiff</a:t>
            </a:r>
            <a:r>
              <a:rPr kumimoji="0" lang="en-US" altLang="en-US" sz="1600" b="0" i="0" u="none" strike="noStrike" cap="none" normalizeH="0" baseline="0" dirty="0">
                <a:ln>
                  <a:noFill/>
                </a:ln>
                <a:solidFill>
                  <a:srgbClr val="DCDCDC"/>
                </a:solidFill>
                <a:effectLst/>
                <a:latin typeface="Hasklig" panose="020B0509030403020204" pitchFamily="49" charset="0"/>
              </a:rPr>
              <a:t>&gt; </a:t>
            </a:r>
            <a:r>
              <a:rPr kumimoji="0" lang="en-US" altLang="en-US" sz="1600" b="1" i="0" u="none" strike="noStrike" cap="none" normalizeH="0" baseline="0" dirty="0">
                <a:ln>
                  <a:noFill/>
                </a:ln>
                <a:solidFill>
                  <a:srgbClr val="9CDCFE"/>
                </a:solidFill>
                <a:effectLst/>
                <a:latin typeface="Hasklig" panose="020B0509030403020204" pitchFamily="49" charset="0"/>
              </a:rPr>
              <a:t>diffs</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cut</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rPr>
              <a:t>GetChangesSinceFirstRender</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diffs</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rPr>
              <a:t>ShouldHaveSingleTextChange</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D69D85"/>
                </a:solidFill>
                <a:effectLst/>
                <a:latin typeface="Hasklig" panose="020B0509030403020204" pitchFamily="49" charset="0"/>
              </a:rPr>
              <a:t>"Current count: 1"</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lvl="0" eaLnBrk="0" fontAlgn="base" hangingPunct="0">
              <a:spcBef>
                <a:spcPct val="0"/>
              </a:spcBef>
              <a:spcAft>
                <a:spcPct val="0"/>
              </a:spcAft>
            </a:pPr>
            <a:r>
              <a:rPr lang="en-US" altLang="en-US" sz="1600" dirty="0">
                <a:solidFill>
                  <a:srgbClr val="DCDCDC"/>
                </a:solidFill>
                <a:latin typeface="Hasklig" panose="020B0509030403020204" pitchFamily="49" charset="0"/>
              </a:rPr>
              <a:t>    </a:t>
            </a:r>
            <a:r>
              <a:rPr lang="en-US" altLang="en-US" sz="1600" dirty="0">
                <a:solidFill>
                  <a:srgbClr val="57A64A"/>
                </a:solidFill>
                <a:latin typeface="Hasklig" panose="020B0509030403020204" pitchFamily="49" charset="0"/>
              </a:rPr>
              <a:t>// Alternative targeted assert</a:t>
            </a:r>
            <a:endParaRPr lang="en-US" altLang="en-US" sz="1600" dirty="0">
              <a:solidFill>
                <a:srgbClr val="DCDCDC"/>
              </a:solidFill>
              <a:latin typeface="Hasklig" panose="020B0509030403020204" pitchFamily="49" charset="0"/>
            </a:endParaRPr>
          </a:p>
          <a:p>
            <a:pPr lvl="0" eaLnBrk="0" fontAlgn="base" hangingPunct="0">
              <a:spcBef>
                <a:spcPct val="0"/>
              </a:spcBef>
              <a:spcAft>
                <a:spcPct val="0"/>
              </a:spcAft>
            </a:pPr>
            <a:r>
              <a:rPr lang="en-US" altLang="en-US" sz="1600" dirty="0">
                <a:solidFill>
                  <a:srgbClr val="4EC9B0"/>
                </a:solidFill>
                <a:latin typeface="Hasklig" panose="020B0509030403020204" pitchFamily="49" charset="0"/>
              </a:rPr>
              <a:t>    </a:t>
            </a:r>
            <a:r>
              <a:rPr lang="en-US" altLang="en-US" sz="1600" dirty="0" err="1">
                <a:solidFill>
                  <a:srgbClr val="4EC9B0"/>
                </a:solidFill>
                <a:latin typeface="Hasklig" panose="020B0509030403020204" pitchFamily="49" charset="0"/>
              </a:rPr>
              <a:t>Assert</a:t>
            </a:r>
            <a:r>
              <a:rPr lang="en-US" altLang="en-US" sz="1600" dirty="0" err="1">
                <a:solidFill>
                  <a:srgbClr val="B4B4B4"/>
                </a:solidFill>
                <a:latin typeface="Hasklig" panose="020B0509030403020204" pitchFamily="49" charset="0"/>
              </a:rPr>
              <a:t>.</a:t>
            </a:r>
            <a:r>
              <a:rPr lang="en-US" altLang="en-US" sz="1600" dirty="0" err="1">
                <a:solidFill>
                  <a:srgbClr val="DCDCAA"/>
                </a:solidFill>
                <a:latin typeface="Hasklig" panose="020B0509030403020204" pitchFamily="49" charset="0"/>
              </a:rPr>
              <a:t>Equal</a:t>
            </a:r>
            <a:r>
              <a:rPr lang="en-US" altLang="en-US" sz="1600" dirty="0">
                <a:solidFill>
                  <a:srgbClr val="DCDCDC"/>
                </a:solidFill>
                <a:latin typeface="Hasklig" panose="020B0509030403020204" pitchFamily="49" charset="0"/>
              </a:rPr>
              <a:t>(</a:t>
            </a:r>
            <a:r>
              <a:rPr lang="en-US" altLang="en-US" sz="1600" dirty="0">
                <a:solidFill>
                  <a:srgbClr val="D69D85"/>
                </a:solidFill>
                <a:latin typeface="Hasklig" panose="020B0509030403020204" pitchFamily="49" charset="0"/>
              </a:rPr>
              <a:t>"Current count: 1"</a:t>
            </a:r>
            <a:r>
              <a:rPr lang="en-US" altLang="en-US" sz="1600" dirty="0">
                <a:solidFill>
                  <a:srgbClr val="DCDCDC"/>
                </a:solidFill>
                <a:latin typeface="Hasklig" panose="020B0509030403020204" pitchFamily="49" charset="0"/>
              </a:rPr>
              <a:t>, </a:t>
            </a:r>
            <a:r>
              <a:rPr lang="en-US" altLang="en-US" sz="1600" b="1" dirty="0" err="1">
                <a:solidFill>
                  <a:srgbClr val="9CDCFE"/>
                </a:solidFill>
                <a:latin typeface="Hasklig" panose="020B0509030403020204" pitchFamily="49" charset="0"/>
              </a:rPr>
              <a:t>cut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Find</a:t>
            </a:r>
            <a:r>
              <a:rPr lang="en-US" altLang="en-US" sz="1600" dirty="0">
                <a:solidFill>
                  <a:srgbClr val="DCDCDC"/>
                </a:solidFill>
                <a:latin typeface="Hasklig" panose="020B0509030403020204" pitchFamily="49" charset="0"/>
              </a:rPr>
              <a:t>(</a:t>
            </a:r>
            <a:r>
              <a:rPr lang="en-US" altLang="en-US" sz="1600" dirty="0">
                <a:solidFill>
                  <a:srgbClr val="D69D85"/>
                </a:solidFill>
                <a:latin typeface="Hasklig" panose="020B0509030403020204" pitchFamily="49" charset="0"/>
              </a:rPr>
              <a:t>"p"</a:t>
            </a:r>
            <a:r>
              <a:rPr lang="en-US" altLang="en-US" sz="1600" dirty="0">
                <a:solidFill>
                  <a:srgbClr val="DCDCDC"/>
                </a:solidFill>
                <a:latin typeface="Hasklig" panose="020B0509030403020204" pitchFamily="49" charset="0"/>
              </a:rPr>
              <a:t>)</a:t>
            </a:r>
            <a:r>
              <a:rPr lang="en-US" altLang="en-US" sz="1600" dirty="0">
                <a:solidFill>
                  <a:srgbClr val="B4B4B4"/>
                </a:solidFill>
                <a:latin typeface="Hasklig" panose="020B0509030403020204" pitchFamily="49" charset="0"/>
              </a:rPr>
              <a:t>.</a:t>
            </a:r>
            <a:r>
              <a:rPr lang="en-US" altLang="en-US" sz="1600" dirty="0" err="1">
                <a:solidFill>
                  <a:srgbClr val="DCDCDC"/>
                </a:solidFill>
                <a:latin typeface="Hasklig" panose="020B0509030403020204" pitchFamily="49" charset="0"/>
              </a:rPr>
              <a:t>TextContent</a:t>
            </a:r>
            <a:r>
              <a:rPr lang="en-US" altLang="en-US" sz="1600" dirty="0" err="1">
                <a:solidFill>
                  <a:srgbClr val="B4B4B4"/>
                </a:solidFill>
                <a:latin typeface="Hasklig" panose="020B0509030403020204" pitchFamily="49" charset="0"/>
              </a:rPr>
              <a:t>.</a:t>
            </a:r>
            <a:r>
              <a:rPr lang="en-US" altLang="en-US" sz="1600" b="1" dirty="0" err="1">
                <a:solidFill>
                  <a:srgbClr val="DCDCAA"/>
                </a:solidFill>
                <a:latin typeface="Hasklig" panose="020B0509030403020204" pitchFamily="49" charset="0"/>
              </a:rPr>
              <a:t>Trim</a:t>
            </a:r>
            <a:r>
              <a:rPr lang="en-US" altLang="en-US" sz="1600" dirty="0">
                <a:solidFill>
                  <a:srgbClr val="DCDCDC"/>
                </a:solidFill>
                <a:latin typeface="Hasklig" panose="020B0509030403020204" pitchFamily="49" charset="0"/>
              </a:rPr>
              <a:t>()); </a:t>
            </a:r>
            <a:endParaRPr lang="en-US" altLang="en-US" sz="4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57A64A"/>
                </a:solidFill>
                <a:effectLst/>
                <a:latin typeface="Hasklig" panose="020B0509030403020204" pitchFamily="49" charset="0"/>
              </a:rPr>
              <a:t>// Act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cut</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rPr>
              <a:t>SaveSnapshot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cut</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rPr>
              <a:t>Find</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D69D85"/>
                </a:solidFill>
                <a:effectLst/>
                <a:latin typeface="Hasklig" panose="020B0509030403020204" pitchFamily="49" charset="0"/>
              </a:rPr>
              <a:t>"button"</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1" i="0" u="none" strike="noStrike" cap="none" normalizeH="0" baseline="0" dirty="0">
                <a:ln>
                  <a:noFill/>
                </a:ln>
                <a:solidFill>
                  <a:srgbClr val="DCDCAA"/>
                </a:solidFill>
                <a:effectLst/>
                <a:latin typeface="Hasklig" panose="020B0509030403020204" pitchFamily="49" charset="0"/>
              </a:rPr>
              <a:t>Click</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DCDCDC"/>
              </a:solidFill>
              <a:latin typeface="Hasklig" panose="020B0509030403020204" pitchFamily="49" charset="0"/>
            </a:endParaRPr>
          </a:p>
          <a:p>
            <a:pPr lvl="0" eaLnBrk="0" fontAlgn="base" hangingPunct="0">
              <a:spcBef>
                <a:spcPct val="0"/>
              </a:spcBef>
              <a:spcAft>
                <a:spcPct val="0"/>
              </a:spcAft>
            </a:pPr>
            <a:r>
              <a:rPr lang="en-US" altLang="en-US" sz="1600" dirty="0">
                <a:solidFill>
                  <a:srgbClr val="57A64A"/>
                </a:solidFill>
                <a:latin typeface="Hasklig" panose="020B0509030403020204" pitchFamily="49" charset="0"/>
              </a:rPr>
              <a:t>    // Assert</a:t>
            </a:r>
            <a:r>
              <a:rPr lang="en-US" altLang="en-US" sz="1600" dirty="0">
                <a:solidFill>
                  <a:srgbClr val="DCDCDC"/>
                </a:solidFill>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a:ln>
                  <a:noFill/>
                </a:ln>
                <a:solidFill>
                  <a:srgbClr val="9CDCFE"/>
                </a:solidFill>
                <a:effectLst/>
                <a:latin typeface="Hasklig" panose="020B0509030403020204" pitchFamily="49" charset="0"/>
              </a:rPr>
              <a:t>diffs</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0" i="0" u="none" strike="noStrike" cap="none" normalizeH="0" baseline="0" dirty="0">
                <a:ln>
                  <a:noFill/>
                </a:ln>
                <a:solidFill>
                  <a:srgbClr val="B4B4B4"/>
                </a:solidFill>
                <a:effectLst/>
                <a:latin typeface="Hasklig" panose="020B0509030403020204" pitchFamily="49" charset="0"/>
              </a:rPr>
              <a:t>=</a:t>
            </a: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cut</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rPr>
              <a:t>GetChangesSinceSnapshot</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    </a:t>
            </a:r>
            <a:r>
              <a:rPr kumimoji="0" lang="en-US" altLang="en-US" sz="1600" b="1" i="0" u="none" strike="noStrike" cap="none" normalizeH="0" baseline="0" dirty="0" err="1">
                <a:ln>
                  <a:noFill/>
                </a:ln>
                <a:solidFill>
                  <a:srgbClr val="9CDCFE"/>
                </a:solidFill>
                <a:effectLst/>
                <a:latin typeface="Hasklig" panose="020B0509030403020204" pitchFamily="49" charset="0"/>
              </a:rPr>
              <a:t>diffs</a:t>
            </a:r>
            <a:r>
              <a:rPr kumimoji="0" lang="en-US" altLang="en-US" sz="1600" b="0" i="0" u="none" strike="noStrike" cap="none" normalizeH="0" baseline="0" dirty="0" err="1">
                <a:ln>
                  <a:noFill/>
                </a:ln>
                <a:solidFill>
                  <a:srgbClr val="B4B4B4"/>
                </a:solidFill>
                <a:effectLst/>
                <a:latin typeface="Hasklig" panose="020B0509030403020204" pitchFamily="49" charset="0"/>
              </a:rPr>
              <a:t>.</a:t>
            </a:r>
            <a:r>
              <a:rPr kumimoji="0" lang="en-US" altLang="en-US" sz="1600" b="1" i="0" u="none" strike="noStrike" cap="none" normalizeH="0" baseline="0" dirty="0" err="1">
                <a:ln>
                  <a:noFill/>
                </a:ln>
                <a:solidFill>
                  <a:srgbClr val="DCDCAA"/>
                </a:solidFill>
                <a:effectLst/>
                <a:latin typeface="Hasklig" panose="020B0509030403020204" pitchFamily="49" charset="0"/>
              </a:rPr>
              <a:t>ShouldHaveSingleTextChange</a:t>
            </a:r>
            <a:r>
              <a:rPr kumimoji="0" lang="en-US" altLang="en-US" sz="1600" b="0" i="0" u="none" strike="noStrike" cap="none" normalizeH="0" baseline="0" dirty="0">
                <a:ln>
                  <a:noFill/>
                </a:ln>
                <a:solidFill>
                  <a:srgbClr val="DCDCDC"/>
                </a:solidFill>
                <a:effectLst/>
                <a:latin typeface="Hasklig" panose="020B0509030403020204" pitchFamily="49" charset="0"/>
              </a:rPr>
              <a:t>(</a:t>
            </a:r>
            <a:r>
              <a:rPr kumimoji="0" lang="en-US" altLang="en-US" sz="1600" b="0" i="0" u="none" strike="noStrike" cap="none" normalizeH="0" baseline="0" dirty="0">
                <a:ln>
                  <a:noFill/>
                </a:ln>
                <a:solidFill>
                  <a:srgbClr val="D69D85"/>
                </a:solidFill>
                <a:effectLst/>
                <a:latin typeface="Hasklig" panose="020B0509030403020204" pitchFamily="49" charset="0"/>
              </a:rPr>
              <a:t>"Current count: 2"</a:t>
            </a:r>
            <a:r>
              <a:rPr kumimoji="0" lang="en-US" altLang="en-US" sz="1600" b="0" i="0" u="none" strike="noStrike" cap="none" normalizeH="0" baseline="0" dirty="0">
                <a:ln>
                  <a:noFill/>
                </a:ln>
                <a:solidFill>
                  <a:srgbClr val="DCDCDC"/>
                </a:solidFill>
                <a:effectLst/>
                <a:latin typeface="Hasklig" panose="020B0509030403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Hasklig" panose="020B0509030403020204" pitchFamily="49"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3548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par>
                          <p:cTn id="7" fill="hold">
                            <p:stCondLst>
                              <p:cond delay="161"/>
                            </p:stCondLst>
                            <p:childTnLst>
                              <p:par>
                                <p:cTn id="8" presetID="1" presetClass="entr" presetSubtype="0" fill="hold" nodeType="afterEffect">
                                  <p:stCondLst>
                                    <p:cond delay="0"/>
                                  </p:stCondLst>
                                  <p:iterate type="lt">
                                    <p:tmAbs val="20"/>
                                  </p:iterate>
                                  <p:childTnLst>
                                    <p:set>
                                      <p:cBhvr>
                                        <p:cTn id="9"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iterate type="lt">
                                    <p:tmAbs val="20"/>
                                  </p:iterate>
                                  <p:childTnLst>
                                    <p:set>
                                      <p:cBhvr>
                                        <p:cTn id="13" dur="1" fill="hold">
                                          <p:stCondLst>
                                            <p:cond delay="0"/>
                                          </p:stCondLst>
                                        </p:cTn>
                                        <p:tgtEl>
                                          <p:spTgt spid="2">
                                            <p:txEl>
                                              <p:pRg st="5" end="5"/>
                                            </p:txEl>
                                          </p:spTgt>
                                        </p:tgtEl>
                                        <p:attrNameLst>
                                          <p:attrName>style.visibility</p:attrName>
                                        </p:attrNameLst>
                                      </p:cBhvr>
                                      <p:to>
                                        <p:strVal val="visible"/>
                                      </p:to>
                                    </p:set>
                                  </p:childTnLst>
                                </p:cTn>
                              </p:par>
                            </p:childTnLst>
                          </p:cTn>
                        </p:par>
                        <p:par>
                          <p:cTn id="14" fill="hold">
                            <p:stCondLst>
                              <p:cond delay="81"/>
                            </p:stCondLst>
                            <p:childTnLst>
                              <p:par>
                                <p:cTn id="15" presetID="1" presetClass="entr" presetSubtype="0" fill="hold" nodeType="afterEffect">
                                  <p:stCondLst>
                                    <p:cond delay="0"/>
                                  </p:stCondLst>
                                  <p:iterate type="lt">
                                    <p:tmAbs val="20"/>
                                  </p:iterate>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iterate type="lt">
                                    <p:tmAbs val="20"/>
                                  </p:iterate>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par>
                          <p:cTn id="21" fill="hold">
                            <p:stCondLst>
                              <p:cond delay="141"/>
                            </p:stCondLst>
                            <p:childTnLst>
                              <p:par>
                                <p:cTn id="22" presetID="1" presetClass="entr" presetSubtype="0" fill="hold" nodeType="afterEffect">
                                  <p:stCondLst>
                                    <p:cond delay="0"/>
                                  </p:stCondLst>
                                  <p:iterate type="lt">
                                    <p:tmAbs val="20"/>
                                  </p:iterate>
                                  <p:childTnLst>
                                    <p:set>
                                      <p:cBhvr>
                                        <p:cTn id="23"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iterate type="lt">
                                    <p:tmAbs val="20"/>
                                  </p:iterate>
                                  <p:childTnLst>
                                    <p:set>
                                      <p:cBhvr>
                                        <p:cTn id="27"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iterate type="lt">
                                    <p:tmAbs val="20"/>
                                  </p:iterate>
                                  <p:childTnLst>
                                    <p:set>
                                      <p:cBhvr>
                                        <p:cTn id="31" dur="1" fill="hold">
                                          <p:stCondLst>
                                            <p:cond delay="0"/>
                                          </p:stCondLst>
                                        </p:cTn>
                                        <p:tgtEl>
                                          <p:spTgt spid="2">
                                            <p:txEl>
                                              <p:pRg st="12" end="12"/>
                                            </p:txEl>
                                          </p:spTgt>
                                        </p:tgtEl>
                                        <p:attrNameLst>
                                          <p:attrName>style.visibility</p:attrName>
                                        </p:attrNameLst>
                                      </p:cBhvr>
                                      <p:to>
                                        <p:strVal val="visible"/>
                                      </p:to>
                                    </p:set>
                                  </p:childTnLst>
                                </p:cTn>
                              </p:par>
                            </p:childTnLst>
                          </p:cTn>
                        </p:par>
                        <p:par>
                          <p:cTn id="32" fill="hold">
                            <p:stCondLst>
                              <p:cond delay="521"/>
                            </p:stCondLst>
                            <p:childTnLst>
                              <p:par>
                                <p:cTn id="33" presetID="1" presetClass="entr" presetSubtype="0" fill="hold" nodeType="afterEffect">
                                  <p:stCondLst>
                                    <p:cond delay="0"/>
                                  </p:stCondLst>
                                  <p:iterate type="lt">
                                    <p:tmAbs val="10"/>
                                  </p:iterate>
                                  <p:childTnLst>
                                    <p:set>
                                      <p:cBhvr>
                                        <p:cTn id="34"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iterate type="lt">
                                    <p:tmAbs val="20"/>
                                  </p:iterate>
                                  <p:childTnLst>
                                    <p:set>
                                      <p:cBhvr>
                                        <p:cTn id="38" dur="1" fill="hold">
                                          <p:stCondLst>
                                            <p:cond delay="0"/>
                                          </p:stCondLst>
                                        </p:cTn>
                                        <p:tgtEl>
                                          <p:spTgt spid="2">
                                            <p:txEl>
                                              <p:pRg st="15" end="15"/>
                                            </p:txEl>
                                          </p:spTgt>
                                        </p:tgtEl>
                                        <p:attrNameLst>
                                          <p:attrName>style.visibility</p:attrName>
                                        </p:attrNameLst>
                                      </p:cBhvr>
                                      <p:to>
                                        <p:strVal val="visible"/>
                                      </p:to>
                                    </p:set>
                                  </p:childTnLst>
                                </p:cTn>
                              </p:par>
                            </p:childTnLst>
                          </p:cTn>
                        </p:par>
                        <p:par>
                          <p:cTn id="39" fill="hold">
                            <p:stCondLst>
                              <p:cond delay="81"/>
                            </p:stCondLst>
                            <p:childTnLst>
                              <p:par>
                                <p:cTn id="40" presetID="1" presetClass="entr" presetSubtype="0" fill="hold" nodeType="afterEffect">
                                  <p:stCondLst>
                                    <p:cond delay="0"/>
                                  </p:stCondLst>
                                  <p:iterate type="lt">
                                    <p:tmAbs val="20"/>
                                  </p:iterate>
                                  <p:childTnLst>
                                    <p:set>
                                      <p:cBhvr>
                                        <p:cTn id="41"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iterate type="lt">
                                    <p:tmAbs val="20"/>
                                  </p:iterate>
                                  <p:childTnLst>
                                    <p:set>
                                      <p:cBhvr>
                                        <p:cTn id="45"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iterate type="lt">
                                    <p:tmAbs val="20"/>
                                  </p:iterate>
                                  <p:childTnLst>
                                    <p:set>
                                      <p:cBhvr>
                                        <p:cTn id="49" dur="1" fill="hold">
                                          <p:stCondLst>
                                            <p:cond delay="0"/>
                                          </p:stCondLst>
                                        </p:cTn>
                                        <p:tgtEl>
                                          <p:spTgt spid="2">
                                            <p:txEl>
                                              <p:pRg st="19" end="19"/>
                                            </p:txEl>
                                          </p:spTgt>
                                        </p:tgtEl>
                                        <p:attrNameLst>
                                          <p:attrName>style.visibility</p:attrName>
                                        </p:attrNameLst>
                                      </p:cBhvr>
                                      <p:to>
                                        <p:strVal val="visible"/>
                                      </p:to>
                                    </p:set>
                                  </p:childTnLst>
                                </p:cTn>
                              </p:par>
                            </p:childTnLst>
                          </p:cTn>
                        </p:par>
                        <p:par>
                          <p:cTn id="50" fill="hold">
                            <p:stCondLst>
                              <p:cond delay="141"/>
                            </p:stCondLst>
                            <p:childTnLst>
                              <p:par>
                                <p:cTn id="51" presetID="1" presetClass="entr" presetSubtype="0" fill="hold" nodeType="afterEffect">
                                  <p:stCondLst>
                                    <p:cond delay="0"/>
                                  </p:stCondLst>
                                  <p:iterate type="lt">
                                    <p:tmAbs val="20"/>
                                  </p:iterate>
                                  <p:childTnLst>
                                    <p:set>
                                      <p:cBhvr>
                                        <p:cTn id="52" dur="1" fill="hold">
                                          <p:stCondLst>
                                            <p:cond delay="0"/>
                                          </p:stCondLst>
                                        </p:cTn>
                                        <p:tgtEl>
                                          <p:spTgt spid="2">
                                            <p:txEl>
                                              <p:pRg st="20" end="20"/>
                                            </p:txEl>
                                          </p:spTgt>
                                        </p:tgtEl>
                                        <p:attrNameLst>
                                          <p:attrName>style.visibility</p:attrName>
                                        </p:attrNameLst>
                                      </p:cBhvr>
                                      <p:to>
                                        <p:strVal val="visible"/>
                                      </p:to>
                                    </p:set>
                                  </p:childTnLst>
                                </p:cTn>
                              </p:par>
                            </p:childTnLst>
                          </p:cTn>
                        </p:par>
                        <p:par>
                          <p:cTn id="53" fill="hold">
                            <p:stCondLst>
                              <p:cond delay="842"/>
                            </p:stCondLst>
                            <p:childTnLst>
                              <p:par>
                                <p:cTn id="54" presetID="1" presetClass="entr" presetSubtype="0" fill="hold" nodeType="afterEffect">
                                  <p:stCondLst>
                                    <p:cond delay="0"/>
                                  </p:stCondLst>
                                  <p:iterate type="lt">
                                    <p:tmAbs val="20"/>
                                  </p:iterate>
                                  <p:childTnLst>
                                    <p:set>
                                      <p:cBhvr>
                                        <p:cTn id="55" dur="1" fill="hold">
                                          <p:stCondLst>
                                            <p:cond delay="0"/>
                                          </p:stCondLst>
                                        </p:cTn>
                                        <p:tgtEl>
                                          <p:spTgt spid="2">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F56514-DF36-4A5E-9EDE-41C3082C43DC}"/>
              </a:ext>
            </a:extLst>
          </p:cNvPr>
          <p:cNvSpPr>
            <a:spLocks noGrp="1"/>
          </p:cNvSpPr>
          <p:nvPr>
            <p:ph type="body" sz="quarter" idx="10"/>
          </p:nvPr>
        </p:nvSpPr>
        <p:spPr>
          <a:xfrm>
            <a:off x="269239" y="1412511"/>
            <a:ext cx="5183293" cy="3976473"/>
          </a:xfrm>
        </p:spPr>
        <p:txBody>
          <a:bodyPr/>
          <a:lstStyle/>
          <a:p>
            <a:pPr marL="0" indent="0">
              <a:buNone/>
            </a:pPr>
            <a:r>
              <a:rPr lang="en-US" sz="2400" b="1" dirty="0"/>
              <a:t>To learn more:</a:t>
            </a:r>
          </a:p>
          <a:p>
            <a:r>
              <a:rPr lang="en-US" sz="2000" dirty="0"/>
              <a:t>Read the repo’s Wiki</a:t>
            </a:r>
          </a:p>
          <a:p>
            <a:r>
              <a:rPr lang="en-US" sz="2000" dirty="0"/>
              <a:t>Join the </a:t>
            </a:r>
            <a:r>
              <a:rPr lang="en-US" sz="2000" dirty="0" err="1"/>
              <a:t>gitter</a:t>
            </a:r>
            <a:r>
              <a:rPr lang="en-US" sz="2000" dirty="0"/>
              <a:t> channel</a:t>
            </a:r>
          </a:p>
          <a:p>
            <a:r>
              <a:rPr lang="en-US" sz="2000" dirty="0"/>
              <a:t>Ping me on twitter (</a:t>
            </a:r>
            <a:r>
              <a:rPr lang="en-US" sz="2000" dirty="0">
                <a:solidFill>
                  <a:schemeClr val="accent2">
                    <a:lumMod val="50000"/>
                  </a:schemeClr>
                </a:solidFill>
              </a:rPr>
              <a:t>@</a:t>
            </a:r>
            <a:r>
              <a:rPr lang="en-US" sz="2000" dirty="0" err="1">
                <a:solidFill>
                  <a:schemeClr val="accent2">
                    <a:lumMod val="50000"/>
                  </a:schemeClr>
                </a:solidFill>
              </a:rPr>
              <a:t>egilhansen</a:t>
            </a:r>
            <a:r>
              <a:rPr lang="en-US" sz="2000" dirty="0"/>
              <a:t>)</a:t>
            </a:r>
          </a:p>
          <a:p>
            <a:pPr marL="0" indent="0">
              <a:buNone/>
            </a:pPr>
            <a:endParaRPr lang="en-US" sz="2400" b="1" dirty="0"/>
          </a:p>
          <a:p>
            <a:pPr marL="0" indent="0">
              <a:buNone/>
            </a:pPr>
            <a:r>
              <a:rPr lang="en-US" sz="2400" b="1" dirty="0"/>
              <a:t>Feedback very welcome, e.g.:</a:t>
            </a:r>
          </a:p>
          <a:p>
            <a:r>
              <a:rPr lang="en-US" sz="2000" dirty="0"/>
              <a:t>Something is hard to test?</a:t>
            </a:r>
          </a:p>
          <a:p>
            <a:r>
              <a:rPr lang="en-US" sz="2000" dirty="0"/>
              <a:t>Something doesn’t work?</a:t>
            </a:r>
          </a:p>
          <a:p>
            <a:pPr marL="0" indent="0">
              <a:buNone/>
            </a:pPr>
            <a:endParaRPr lang="en-US" sz="2000" dirty="0"/>
          </a:p>
          <a:p>
            <a:pPr marL="0" indent="0">
              <a:buNone/>
            </a:pPr>
            <a:r>
              <a:rPr lang="en-US" sz="2000" dirty="0"/>
              <a:t>Let me know via repo issues, </a:t>
            </a:r>
            <a:r>
              <a:rPr lang="en-US" sz="2000" dirty="0" err="1"/>
              <a:t>Gitter</a:t>
            </a:r>
            <a:r>
              <a:rPr lang="en-US" sz="2000" dirty="0"/>
              <a:t> or Twitter. </a:t>
            </a:r>
            <a:br>
              <a:rPr lang="en-US" sz="2000" dirty="0"/>
            </a:br>
            <a:r>
              <a:rPr lang="en-US" sz="2000" dirty="0"/>
              <a:t>Pull requests are also very welcome!</a:t>
            </a:r>
            <a:endParaRPr lang="en-US" sz="2000" b="1" dirty="0"/>
          </a:p>
        </p:txBody>
      </p:sp>
      <p:sp>
        <p:nvSpPr>
          <p:cNvPr id="3" name="Title 2">
            <a:extLst>
              <a:ext uri="{FF2B5EF4-FFF2-40B4-BE49-F238E27FC236}">
                <a16:creationId xmlns:a16="http://schemas.microsoft.com/office/drawing/2014/main" id="{138C7BF0-AEB3-479F-BD7E-0CA728E0E8D1}"/>
              </a:ext>
            </a:extLst>
          </p:cNvPr>
          <p:cNvSpPr>
            <a:spLocks noGrp="1"/>
          </p:cNvSpPr>
          <p:nvPr>
            <p:ph type="title"/>
          </p:nvPr>
        </p:nvSpPr>
        <p:spPr/>
        <p:txBody>
          <a:bodyPr/>
          <a:lstStyle/>
          <a:p>
            <a:r>
              <a:rPr lang="en-US" dirty="0"/>
              <a:t>Thank you! </a:t>
            </a:r>
            <a:r>
              <a:rPr lang="en-US"/>
              <a:t>Questions?</a:t>
            </a:r>
            <a:endParaRPr lang="en-US" dirty="0"/>
          </a:p>
        </p:txBody>
      </p:sp>
      <p:pic>
        <p:nvPicPr>
          <p:cNvPr id="7" name="Picture 6">
            <a:extLst>
              <a:ext uri="{FF2B5EF4-FFF2-40B4-BE49-F238E27FC236}">
                <a16:creationId xmlns:a16="http://schemas.microsoft.com/office/drawing/2014/main" id="{953023B0-28C9-4DCF-9352-CB5B9E0DBA08}"/>
              </a:ext>
            </a:extLst>
          </p:cNvPr>
          <p:cNvPicPr>
            <a:picLocks noChangeAspect="1"/>
          </p:cNvPicPr>
          <p:nvPr/>
        </p:nvPicPr>
        <p:blipFill>
          <a:blip r:embed="rId3"/>
          <a:stretch>
            <a:fillRect/>
          </a:stretch>
        </p:blipFill>
        <p:spPr>
          <a:xfrm>
            <a:off x="5452532" y="1412511"/>
            <a:ext cx="6232375" cy="4561569"/>
          </a:xfrm>
          <a:prstGeom prst="rect">
            <a:avLst/>
          </a:prstGeom>
        </p:spPr>
      </p:pic>
      <p:sp>
        <p:nvSpPr>
          <p:cNvPr id="4" name="Rectangle 3">
            <a:extLst>
              <a:ext uri="{FF2B5EF4-FFF2-40B4-BE49-F238E27FC236}">
                <a16:creationId xmlns:a16="http://schemas.microsoft.com/office/drawing/2014/main" id="{101A4659-146A-4CF6-A1A7-9510F5F0F164}"/>
              </a:ext>
            </a:extLst>
          </p:cNvPr>
          <p:cNvSpPr/>
          <p:nvPr/>
        </p:nvSpPr>
        <p:spPr>
          <a:xfrm>
            <a:off x="5545583" y="5974080"/>
            <a:ext cx="6046271" cy="369332"/>
          </a:xfrm>
          <a:prstGeom prst="rect">
            <a:avLst/>
          </a:prstGeom>
        </p:spPr>
        <p:txBody>
          <a:bodyPr wrap="none">
            <a:spAutoFit/>
          </a:bodyPr>
          <a:lstStyle/>
          <a:p>
            <a:r>
              <a:rPr lang="en-US" dirty="0">
                <a:solidFill>
                  <a:srgbClr val="512BD4"/>
                </a:solidFill>
              </a:rPr>
              <a:t>https://github.com/egil/razor-components-testing-library</a:t>
            </a:r>
          </a:p>
        </p:txBody>
      </p:sp>
    </p:spTree>
    <p:extLst>
      <p:ext uri="{BB962C8B-B14F-4D97-AF65-F5344CB8AC3E}">
        <p14:creationId xmlns:p14="http://schemas.microsoft.com/office/powerpoint/2010/main" val="35144716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F56514-DF36-4A5E-9EDE-41C3082C43DC}"/>
              </a:ext>
            </a:extLst>
          </p:cNvPr>
          <p:cNvSpPr>
            <a:spLocks noGrp="1"/>
          </p:cNvSpPr>
          <p:nvPr>
            <p:ph type="body" sz="quarter" idx="10"/>
          </p:nvPr>
        </p:nvSpPr>
        <p:spPr>
          <a:xfrm>
            <a:off x="269239" y="1412510"/>
            <a:ext cx="6537961" cy="4856714"/>
          </a:xfrm>
        </p:spPr>
        <p:txBody>
          <a:bodyPr/>
          <a:lstStyle/>
          <a:p>
            <a:pPr marL="0" indent="0">
              <a:buNone/>
            </a:pPr>
            <a:r>
              <a:rPr lang="en-US" sz="2400" b="1" dirty="0"/>
              <a:t>Makes it easy to build stable Blazor tests</a:t>
            </a:r>
          </a:p>
          <a:p>
            <a:pPr marL="0" indent="0">
              <a:buNone/>
            </a:pPr>
            <a:endParaRPr lang="en-US" sz="2000" dirty="0"/>
          </a:p>
          <a:p>
            <a:pPr marL="0" indent="0">
              <a:buNone/>
            </a:pPr>
            <a:r>
              <a:rPr lang="en-US" sz="2000" b="1" dirty="0"/>
              <a:t>Builds on:</a:t>
            </a:r>
          </a:p>
          <a:p>
            <a:r>
              <a:rPr lang="en-US" sz="2000" dirty="0" err="1"/>
              <a:t>xUnit</a:t>
            </a:r>
            <a:endParaRPr lang="en-US" sz="2000" dirty="0"/>
          </a:p>
          <a:p>
            <a:r>
              <a:rPr lang="en-US" sz="2000" dirty="0" err="1"/>
              <a:t>AngleSharp</a:t>
            </a:r>
            <a:endParaRPr lang="en-US" sz="2000" dirty="0"/>
          </a:p>
          <a:p>
            <a:r>
              <a:rPr lang="en-US" sz="2000" dirty="0" err="1"/>
              <a:t>AngleSharp</a:t>
            </a:r>
            <a:r>
              <a:rPr lang="en-US" sz="2000" dirty="0"/>
              <a:t> Diffing</a:t>
            </a:r>
          </a:p>
          <a:p>
            <a:r>
              <a:rPr lang="en-US" sz="2000" dirty="0"/>
              <a:t>Blazor</a:t>
            </a:r>
          </a:p>
          <a:p>
            <a:pPr marL="0" indent="0">
              <a:buNone/>
            </a:pPr>
            <a:endParaRPr lang="en-US" sz="2000" dirty="0"/>
          </a:p>
          <a:p>
            <a:pPr marL="0" indent="0">
              <a:buNone/>
            </a:pPr>
            <a:r>
              <a:rPr lang="en-US" sz="2000" dirty="0"/>
              <a:t>Incorporates Steve Sanderson’s </a:t>
            </a:r>
          </a:p>
          <a:p>
            <a:pPr marL="0" indent="0">
              <a:buNone/>
            </a:pPr>
            <a:r>
              <a:rPr lang="en-US" sz="2000" dirty="0"/>
              <a:t>testing prototype</a:t>
            </a:r>
            <a:r>
              <a:rPr lang="en-US" sz="2000" baseline="30000" dirty="0"/>
              <a:t>1</a:t>
            </a:r>
            <a:r>
              <a:rPr lang="en-US" sz="2000" dirty="0"/>
              <a:t> and my own </a:t>
            </a:r>
          </a:p>
          <a:p>
            <a:pPr marL="0" indent="0">
              <a:buNone/>
            </a:pPr>
            <a:r>
              <a:rPr lang="en-US" sz="2000" dirty="0"/>
              <a:t>previous efforts.</a:t>
            </a:r>
          </a:p>
          <a:p>
            <a:pPr marL="0" indent="0">
              <a:buNone/>
            </a:pPr>
            <a:endParaRPr lang="en-US" sz="2000" dirty="0"/>
          </a:p>
          <a:p>
            <a:pPr marL="0" indent="0">
              <a:buNone/>
            </a:pPr>
            <a:r>
              <a:rPr lang="en-US" sz="2000" dirty="0"/>
              <a:t>Documentation and samples available at:</a:t>
            </a:r>
            <a:br>
              <a:rPr lang="en-US" sz="2400" b="1" dirty="0"/>
            </a:br>
            <a:r>
              <a:rPr lang="en-US" sz="2000" dirty="0">
                <a:solidFill>
                  <a:srgbClr val="512BD4"/>
                </a:solidFill>
              </a:rPr>
              <a:t>https://github.com/egil/razor-components-testing-library </a:t>
            </a:r>
            <a:endParaRPr lang="en-US" sz="2400" dirty="0">
              <a:solidFill>
                <a:srgbClr val="512BD4"/>
              </a:solidFill>
            </a:endParaRPr>
          </a:p>
        </p:txBody>
      </p:sp>
      <p:sp>
        <p:nvSpPr>
          <p:cNvPr id="3" name="Title 2">
            <a:extLst>
              <a:ext uri="{FF2B5EF4-FFF2-40B4-BE49-F238E27FC236}">
                <a16:creationId xmlns:a16="http://schemas.microsoft.com/office/drawing/2014/main" id="{138C7BF0-AEB3-479F-BD7E-0CA728E0E8D1}"/>
              </a:ext>
            </a:extLst>
          </p:cNvPr>
          <p:cNvSpPr>
            <a:spLocks noGrp="1"/>
          </p:cNvSpPr>
          <p:nvPr>
            <p:ph type="title"/>
          </p:nvPr>
        </p:nvSpPr>
        <p:spPr/>
        <p:txBody>
          <a:bodyPr/>
          <a:lstStyle/>
          <a:p>
            <a:r>
              <a:rPr lang="en-US" sz="4400" dirty="0"/>
              <a:t>Try it yourself - Blazor Components Testing Library</a:t>
            </a:r>
          </a:p>
        </p:txBody>
      </p:sp>
      <p:pic>
        <p:nvPicPr>
          <p:cNvPr id="7" name="Picture 6">
            <a:extLst>
              <a:ext uri="{FF2B5EF4-FFF2-40B4-BE49-F238E27FC236}">
                <a16:creationId xmlns:a16="http://schemas.microsoft.com/office/drawing/2014/main" id="{953023B0-28C9-4DCF-9352-CB5B9E0DBA08}"/>
              </a:ext>
            </a:extLst>
          </p:cNvPr>
          <p:cNvPicPr>
            <a:picLocks noChangeAspect="1"/>
          </p:cNvPicPr>
          <p:nvPr/>
        </p:nvPicPr>
        <p:blipFill>
          <a:blip r:embed="rId3"/>
          <a:stretch>
            <a:fillRect/>
          </a:stretch>
        </p:blipFill>
        <p:spPr>
          <a:xfrm>
            <a:off x="5975774" y="995040"/>
            <a:ext cx="5946986" cy="4352687"/>
          </a:xfrm>
          <a:prstGeom prst="rect">
            <a:avLst/>
          </a:prstGeom>
        </p:spPr>
      </p:pic>
      <p:sp>
        <p:nvSpPr>
          <p:cNvPr id="8" name="Rectangle 7">
            <a:extLst>
              <a:ext uri="{FF2B5EF4-FFF2-40B4-BE49-F238E27FC236}">
                <a16:creationId xmlns:a16="http://schemas.microsoft.com/office/drawing/2014/main" id="{A32FF4A4-5915-43A1-9F8B-FF74F45F6E4A}"/>
              </a:ext>
            </a:extLst>
          </p:cNvPr>
          <p:cNvSpPr/>
          <p:nvPr/>
        </p:nvSpPr>
        <p:spPr>
          <a:xfrm>
            <a:off x="269239" y="6406906"/>
            <a:ext cx="6988088" cy="323165"/>
          </a:xfrm>
          <a:prstGeom prst="rect">
            <a:avLst/>
          </a:prstGeom>
        </p:spPr>
        <p:txBody>
          <a:bodyPr wrap="square">
            <a:spAutoFit/>
          </a:bodyPr>
          <a:lstStyle/>
          <a:p>
            <a:r>
              <a:rPr lang="en-US" sz="1500" dirty="0"/>
              <a:t>1) </a:t>
            </a:r>
            <a:r>
              <a:rPr lang="en-US" sz="1500" dirty="0">
                <a:solidFill>
                  <a:srgbClr val="512BD4"/>
                </a:solidFill>
              </a:rPr>
              <a:t>https://blog.stevensanderson.com/2019/08/29/blazor-unit-testing-prototype/</a:t>
            </a:r>
          </a:p>
        </p:txBody>
      </p:sp>
    </p:spTree>
    <p:extLst>
      <p:ext uri="{BB962C8B-B14F-4D97-AF65-F5344CB8AC3E}">
        <p14:creationId xmlns:p14="http://schemas.microsoft.com/office/powerpoint/2010/main" val="2499027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fade">
                                      <p:cBhvr>
                                        <p:cTn id="16" dur="500"/>
                                        <p:tgtEl>
                                          <p:spTgt spid="2">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fade">
                                      <p:cBhvr>
                                        <p:cTn id="19" dur="500"/>
                                        <p:tgtEl>
                                          <p:spTgt spid="2">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8" end="8"/>
                                            </p:txEl>
                                          </p:spTgt>
                                        </p:tgtEl>
                                        <p:attrNameLst>
                                          <p:attrName>style.visibility</p:attrName>
                                        </p:attrNameLst>
                                      </p:cBhvr>
                                      <p:to>
                                        <p:strVal val="visible"/>
                                      </p:to>
                                    </p:set>
                                    <p:animEffect transition="in" filter="fade">
                                      <p:cBhvr>
                                        <p:cTn id="24" dur="500"/>
                                        <p:tgtEl>
                                          <p:spTgt spid="2">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Effect transition="in" filter="fade">
                                      <p:cBhvr>
                                        <p:cTn id="27" dur="500"/>
                                        <p:tgtEl>
                                          <p:spTgt spid="2">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10" end="10"/>
                                            </p:txEl>
                                          </p:spTgt>
                                        </p:tgtEl>
                                        <p:attrNameLst>
                                          <p:attrName>style.visibility</p:attrName>
                                        </p:attrNameLst>
                                      </p:cBhvr>
                                      <p:to>
                                        <p:strVal val="visible"/>
                                      </p:to>
                                    </p:set>
                                    <p:animEffect transition="in" filter="fade">
                                      <p:cBhvr>
                                        <p:cTn id="30" dur="500"/>
                                        <p:tgtEl>
                                          <p:spTgt spid="2">
                                            <p:txEl>
                                              <p:pRg st="10" end="1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xEl>
                                              <p:pRg st="12" end="12"/>
                                            </p:txEl>
                                          </p:spTgt>
                                        </p:tgtEl>
                                        <p:attrNameLst>
                                          <p:attrName>style.visibility</p:attrName>
                                        </p:attrNameLst>
                                      </p:cBhvr>
                                      <p:to>
                                        <p:strVal val="visible"/>
                                      </p:to>
                                    </p:set>
                                    <p:animEffect transition="in" filter="fade">
                                      <p:cBhvr>
                                        <p:cTn id="38"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2179058"/>
          </a:xfrm>
        </p:spPr>
        <p:txBody>
          <a:bodyPr/>
          <a:lstStyle/>
          <a:p>
            <a:pPr lvl="0"/>
            <a:r>
              <a:rPr lang="en-US" sz="7200" dirty="0"/>
              <a:t>The basics of testing Razor components</a:t>
            </a:r>
          </a:p>
        </p:txBody>
      </p:sp>
      <p:grpSp>
        <p:nvGrpSpPr>
          <p:cNvPr id="3" name="Group 2">
            <a:extLst>
              <a:ext uri="{FF2B5EF4-FFF2-40B4-BE49-F238E27FC236}">
                <a16:creationId xmlns:a16="http://schemas.microsoft.com/office/drawing/2014/main" id="{0B67804D-23D5-4532-A508-02A4A0160917}"/>
              </a:ext>
            </a:extLst>
          </p:cNvPr>
          <p:cNvGrpSpPr>
            <a:grpSpLocks noChangeAspect="1"/>
          </p:cNvGrpSpPr>
          <p:nvPr/>
        </p:nvGrpSpPr>
        <p:grpSpPr>
          <a:xfrm>
            <a:off x="0" y="0"/>
            <a:ext cx="12192000" cy="6857998"/>
            <a:chOff x="0" y="0"/>
            <a:chExt cx="12192000" cy="6858000"/>
          </a:xfrm>
        </p:grpSpPr>
        <p:pic>
          <p:nvPicPr>
            <p:cNvPr id="4" name="Picture 3" descr="A picture containing fireworks, rain&#10;&#10;Description automatically generated">
              <a:extLst>
                <a:ext uri="{FF2B5EF4-FFF2-40B4-BE49-F238E27FC236}">
                  <a16:creationId xmlns:a16="http://schemas.microsoft.com/office/drawing/2014/main" id="{48739FF7-15AE-434B-A5EA-DE1A2CDC7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2275" cy="6858000"/>
            </a:xfrm>
            <a:prstGeom prst="rect">
              <a:avLst/>
            </a:prstGeom>
          </p:spPr>
        </p:pic>
        <p:pic>
          <p:nvPicPr>
            <p:cNvPr id="5" name="Picture 4" descr="A picture containing fireworks, rain&#10;&#10;Description automatically generated">
              <a:extLst>
                <a:ext uri="{FF2B5EF4-FFF2-40B4-BE49-F238E27FC236}">
                  <a16:creationId xmlns:a16="http://schemas.microsoft.com/office/drawing/2014/main" id="{5EC301AE-A65C-4D58-8EA2-593BE05FC9B4}"/>
                </a:ext>
              </a:extLst>
            </p:cNvPr>
            <p:cNvPicPr>
              <a:picLocks noChangeAspect="1"/>
            </p:cNvPicPr>
            <p:nvPr/>
          </p:nvPicPr>
          <p:blipFill rotWithShape="1">
            <a:blip r:embed="rId3">
              <a:extLst>
                <a:ext uri="{28A0092B-C50C-407E-A947-70E740481C1C}">
                  <a14:useLocalDpi xmlns:a14="http://schemas.microsoft.com/office/drawing/2010/main" val="0"/>
                </a:ext>
              </a:extLst>
            </a:blip>
            <a:srcRect r="22073"/>
            <a:stretch/>
          </p:blipFill>
          <p:spPr>
            <a:xfrm>
              <a:off x="6852275" y="0"/>
              <a:ext cx="5339725" cy="6858000"/>
            </a:xfrm>
            <a:prstGeom prst="rect">
              <a:avLst/>
            </a:prstGeom>
          </p:spPr>
        </p:pic>
      </p:grpSp>
    </p:spTree>
    <p:extLst>
      <p:ext uri="{BB962C8B-B14F-4D97-AF65-F5344CB8AC3E}">
        <p14:creationId xmlns:p14="http://schemas.microsoft.com/office/powerpoint/2010/main" val="38696746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DF186A-947F-4B72-A56B-168AB22CAEC5}"/>
              </a:ext>
            </a:extLst>
          </p:cNvPr>
          <p:cNvSpPr>
            <a:spLocks noGrp="1"/>
          </p:cNvSpPr>
          <p:nvPr>
            <p:ph type="title"/>
          </p:nvPr>
        </p:nvSpPr>
        <p:spPr/>
        <p:txBody>
          <a:bodyPr/>
          <a:lstStyle/>
          <a:p>
            <a:r>
              <a:rPr lang="en-US" sz="4400" dirty="0"/>
              <a:t>The basics of testing Razor components</a:t>
            </a:r>
            <a:endParaRPr lang="en-US" dirty="0"/>
          </a:p>
        </p:txBody>
      </p:sp>
      <p:grpSp>
        <p:nvGrpSpPr>
          <p:cNvPr id="4" name="Group 3">
            <a:extLst>
              <a:ext uri="{FF2B5EF4-FFF2-40B4-BE49-F238E27FC236}">
                <a16:creationId xmlns:a16="http://schemas.microsoft.com/office/drawing/2014/main" id="{3D133DA0-56B4-4126-B30C-A8C22F248123}"/>
              </a:ext>
            </a:extLst>
          </p:cNvPr>
          <p:cNvGrpSpPr/>
          <p:nvPr/>
        </p:nvGrpSpPr>
        <p:grpSpPr>
          <a:xfrm>
            <a:off x="306001" y="2339350"/>
            <a:ext cx="4053625" cy="1170977"/>
            <a:chOff x="294696" y="3586506"/>
            <a:chExt cx="4053625" cy="1170977"/>
          </a:xfrm>
        </p:grpSpPr>
        <p:sp>
          <p:nvSpPr>
            <p:cNvPr id="5" name="TextBox 4">
              <a:extLst>
                <a:ext uri="{FF2B5EF4-FFF2-40B4-BE49-F238E27FC236}">
                  <a16:creationId xmlns:a16="http://schemas.microsoft.com/office/drawing/2014/main" id="{ADF84936-7C0F-4B7D-8774-4B0424941ECA}"/>
                </a:ext>
              </a:extLst>
            </p:cNvPr>
            <p:cNvSpPr txBox="1"/>
            <p:nvPr/>
          </p:nvSpPr>
          <p:spPr>
            <a:xfrm>
              <a:off x="294696" y="3586506"/>
              <a:ext cx="2728548" cy="960263"/>
            </a:xfrm>
            <a:custGeom>
              <a:avLst/>
              <a:gdLst>
                <a:gd name="connsiteX0" fmla="*/ 0 w 2728548"/>
                <a:gd name="connsiteY0" fmla="*/ 0 h 960263"/>
                <a:gd name="connsiteX1" fmla="*/ 682137 w 2728548"/>
                <a:gd name="connsiteY1" fmla="*/ 0 h 960263"/>
                <a:gd name="connsiteX2" fmla="*/ 1391559 w 2728548"/>
                <a:gd name="connsiteY2" fmla="*/ 0 h 960263"/>
                <a:gd name="connsiteX3" fmla="*/ 2128267 w 2728548"/>
                <a:gd name="connsiteY3" fmla="*/ 0 h 960263"/>
                <a:gd name="connsiteX4" fmla="*/ 2728548 w 2728548"/>
                <a:gd name="connsiteY4" fmla="*/ 0 h 960263"/>
                <a:gd name="connsiteX5" fmla="*/ 2728548 w 2728548"/>
                <a:gd name="connsiteY5" fmla="*/ 480132 h 960263"/>
                <a:gd name="connsiteX6" fmla="*/ 2728548 w 2728548"/>
                <a:gd name="connsiteY6" fmla="*/ 960263 h 960263"/>
                <a:gd name="connsiteX7" fmla="*/ 2100982 w 2728548"/>
                <a:gd name="connsiteY7" fmla="*/ 960263 h 960263"/>
                <a:gd name="connsiteX8" fmla="*/ 1473416 w 2728548"/>
                <a:gd name="connsiteY8" fmla="*/ 960263 h 960263"/>
                <a:gd name="connsiteX9" fmla="*/ 873135 w 2728548"/>
                <a:gd name="connsiteY9" fmla="*/ 960263 h 960263"/>
                <a:gd name="connsiteX10" fmla="*/ 0 w 2728548"/>
                <a:gd name="connsiteY10" fmla="*/ 960263 h 960263"/>
                <a:gd name="connsiteX11" fmla="*/ 0 w 2728548"/>
                <a:gd name="connsiteY11" fmla="*/ 499337 h 960263"/>
                <a:gd name="connsiteX12" fmla="*/ 0 w 2728548"/>
                <a:gd name="connsiteY12" fmla="*/ 0 h 96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8548" h="960263" fill="none" extrusionOk="0">
                  <a:moveTo>
                    <a:pt x="0" y="0"/>
                  </a:moveTo>
                  <a:cubicBezTo>
                    <a:pt x="199573" y="1606"/>
                    <a:pt x="401230" y="-2394"/>
                    <a:pt x="682137" y="0"/>
                  </a:cubicBezTo>
                  <a:cubicBezTo>
                    <a:pt x="963044" y="2394"/>
                    <a:pt x="1064338" y="-10230"/>
                    <a:pt x="1391559" y="0"/>
                  </a:cubicBezTo>
                  <a:cubicBezTo>
                    <a:pt x="1718780" y="10230"/>
                    <a:pt x="1789344" y="-29325"/>
                    <a:pt x="2128267" y="0"/>
                  </a:cubicBezTo>
                  <a:cubicBezTo>
                    <a:pt x="2467190" y="29325"/>
                    <a:pt x="2527033" y="26524"/>
                    <a:pt x="2728548" y="0"/>
                  </a:cubicBezTo>
                  <a:cubicBezTo>
                    <a:pt x="2714693" y="152263"/>
                    <a:pt x="2737332" y="247880"/>
                    <a:pt x="2728548" y="480132"/>
                  </a:cubicBezTo>
                  <a:cubicBezTo>
                    <a:pt x="2719764" y="712384"/>
                    <a:pt x="2746094" y="786604"/>
                    <a:pt x="2728548" y="960263"/>
                  </a:cubicBezTo>
                  <a:cubicBezTo>
                    <a:pt x="2447170" y="947008"/>
                    <a:pt x="2386003" y="978424"/>
                    <a:pt x="2100982" y="960263"/>
                  </a:cubicBezTo>
                  <a:cubicBezTo>
                    <a:pt x="1815961" y="942102"/>
                    <a:pt x="1745561" y="969071"/>
                    <a:pt x="1473416" y="960263"/>
                  </a:cubicBezTo>
                  <a:cubicBezTo>
                    <a:pt x="1201271" y="951455"/>
                    <a:pt x="1172452" y="982778"/>
                    <a:pt x="873135" y="960263"/>
                  </a:cubicBezTo>
                  <a:cubicBezTo>
                    <a:pt x="573818" y="937748"/>
                    <a:pt x="292192" y="1002289"/>
                    <a:pt x="0" y="960263"/>
                  </a:cubicBezTo>
                  <a:cubicBezTo>
                    <a:pt x="-15614" y="773644"/>
                    <a:pt x="-6306" y="712051"/>
                    <a:pt x="0" y="499337"/>
                  </a:cubicBezTo>
                  <a:cubicBezTo>
                    <a:pt x="6306" y="286623"/>
                    <a:pt x="-15315" y="142820"/>
                    <a:pt x="0" y="0"/>
                  </a:cubicBezTo>
                  <a:close/>
                </a:path>
                <a:path w="2728548" h="960263" stroke="0" extrusionOk="0">
                  <a:moveTo>
                    <a:pt x="0" y="0"/>
                  </a:moveTo>
                  <a:cubicBezTo>
                    <a:pt x="146120" y="29784"/>
                    <a:pt x="402686" y="15562"/>
                    <a:pt x="600281" y="0"/>
                  </a:cubicBezTo>
                  <a:cubicBezTo>
                    <a:pt x="797876" y="-15562"/>
                    <a:pt x="1017066" y="-21141"/>
                    <a:pt x="1255132" y="0"/>
                  </a:cubicBezTo>
                  <a:cubicBezTo>
                    <a:pt x="1493198" y="21141"/>
                    <a:pt x="1702847" y="-12182"/>
                    <a:pt x="1937269" y="0"/>
                  </a:cubicBezTo>
                  <a:cubicBezTo>
                    <a:pt x="2171691" y="12182"/>
                    <a:pt x="2560233" y="33521"/>
                    <a:pt x="2728548" y="0"/>
                  </a:cubicBezTo>
                  <a:cubicBezTo>
                    <a:pt x="2734201" y="133998"/>
                    <a:pt x="2719292" y="349761"/>
                    <a:pt x="2728548" y="451324"/>
                  </a:cubicBezTo>
                  <a:cubicBezTo>
                    <a:pt x="2737804" y="552887"/>
                    <a:pt x="2748956" y="729472"/>
                    <a:pt x="2728548" y="960263"/>
                  </a:cubicBezTo>
                  <a:cubicBezTo>
                    <a:pt x="2445253" y="978632"/>
                    <a:pt x="2193158" y="991719"/>
                    <a:pt x="2019126" y="960263"/>
                  </a:cubicBezTo>
                  <a:cubicBezTo>
                    <a:pt x="1845094" y="928807"/>
                    <a:pt x="1695724" y="964497"/>
                    <a:pt x="1391559" y="960263"/>
                  </a:cubicBezTo>
                  <a:cubicBezTo>
                    <a:pt x="1087394" y="956029"/>
                    <a:pt x="955381" y="981863"/>
                    <a:pt x="709422" y="960263"/>
                  </a:cubicBezTo>
                  <a:cubicBezTo>
                    <a:pt x="463463" y="938663"/>
                    <a:pt x="310655" y="964812"/>
                    <a:pt x="0" y="960263"/>
                  </a:cubicBezTo>
                  <a:cubicBezTo>
                    <a:pt x="9412" y="813260"/>
                    <a:pt x="-8744" y="596955"/>
                    <a:pt x="0" y="480132"/>
                  </a:cubicBezTo>
                  <a:cubicBezTo>
                    <a:pt x="8744" y="363309"/>
                    <a:pt x="-2370" y="222379"/>
                    <a:pt x="0" y="0"/>
                  </a:cubicBezTo>
                  <a:close/>
                </a:path>
              </a:pathLst>
            </a:custGeom>
            <a:solidFill>
              <a:srgbClr val="D2D2D2"/>
            </a:solidFill>
            <a:ln>
              <a:solidFill>
                <a:schemeClr val="tx1"/>
              </a:solidFill>
              <a:extLst>
                <a:ext uri="{C807C97D-BFC1-408E-A445-0C87EB9F89A2}">
                  <ask:lineSketchStyleProps xmlns:ask="http://schemas.microsoft.com/office/drawing/2018/sketchyshapes" sd="3572393421">
                    <a:prstGeom prst="rect">
                      <a:avLst/>
                    </a:prstGeom>
                    <ask:type>
                      <ask:lineSketchFreehand/>
                    </ask:type>
                  </ask:lineSketchStyleProps>
                </a:ext>
              </a:extLst>
            </a:ln>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Provide input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to component</a:t>
              </a:r>
            </a:p>
          </p:txBody>
        </p:sp>
        <p:cxnSp>
          <p:nvCxnSpPr>
            <p:cNvPr id="6" name="Straight Arrow Connector 5">
              <a:extLst>
                <a:ext uri="{FF2B5EF4-FFF2-40B4-BE49-F238E27FC236}">
                  <a16:creationId xmlns:a16="http://schemas.microsoft.com/office/drawing/2014/main" id="{C0551AF2-E0A5-4E5B-9090-3DD84B71C95F}"/>
                </a:ext>
              </a:extLst>
            </p:cNvPr>
            <p:cNvCxnSpPr>
              <a:cxnSpLocks/>
              <a:stCxn id="5" idx="3"/>
              <a:endCxn id="7" idx="1"/>
            </p:cNvCxnSpPr>
            <p:nvPr/>
          </p:nvCxnSpPr>
          <p:spPr>
            <a:xfrm>
              <a:off x="3023244" y="4066638"/>
              <a:ext cx="1325077" cy="690845"/>
            </a:xfrm>
            <a:prstGeom prst="straightConnector1">
              <a:avLst/>
            </a:prstGeom>
            <a:ln w="38100">
              <a:solidFill>
                <a:srgbClr val="737373"/>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7ADC83E9-3724-4513-A586-5E5E3F764AEE}"/>
              </a:ext>
            </a:extLst>
          </p:cNvPr>
          <p:cNvSpPr txBox="1"/>
          <p:nvPr/>
        </p:nvSpPr>
        <p:spPr>
          <a:xfrm>
            <a:off x="4359626" y="3085595"/>
            <a:ext cx="3472746" cy="849463"/>
          </a:xfrm>
          <a:custGeom>
            <a:avLst/>
            <a:gdLst>
              <a:gd name="connsiteX0" fmla="*/ 0 w 3472746"/>
              <a:gd name="connsiteY0" fmla="*/ 0 h 849463"/>
              <a:gd name="connsiteX1" fmla="*/ 764004 w 3472746"/>
              <a:gd name="connsiteY1" fmla="*/ 0 h 849463"/>
              <a:gd name="connsiteX2" fmla="*/ 1354371 w 3472746"/>
              <a:gd name="connsiteY2" fmla="*/ 0 h 849463"/>
              <a:gd name="connsiteX3" fmla="*/ 2014193 w 3472746"/>
              <a:gd name="connsiteY3" fmla="*/ 0 h 849463"/>
              <a:gd name="connsiteX4" fmla="*/ 2708742 w 3472746"/>
              <a:gd name="connsiteY4" fmla="*/ 0 h 849463"/>
              <a:gd name="connsiteX5" fmla="*/ 3472746 w 3472746"/>
              <a:gd name="connsiteY5" fmla="*/ 0 h 849463"/>
              <a:gd name="connsiteX6" fmla="*/ 3472746 w 3472746"/>
              <a:gd name="connsiteY6" fmla="*/ 416237 h 849463"/>
              <a:gd name="connsiteX7" fmla="*/ 3472746 w 3472746"/>
              <a:gd name="connsiteY7" fmla="*/ 849463 h 849463"/>
              <a:gd name="connsiteX8" fmla="*/ 2778197 w 3472746"/>
              <a:gd name="connsiteY8" fmla="*/ 849463 h 849463"/>
              <a:gd name="connsiteX9" fmla="*/ 2083648 w 3472746"/>
              <a:gd name="connsiteY9" fmla="*/ 849463 h 849463"/>
              <a:gd name="connsiteX10" fmla="*/ 1458553 w 3472746"/>
              <a:gd name="connsiteY10" fmla="*/ 849463 h 849463"/>
              <a:gd name="connsiteX11" fmla="*/ 798732 w 3472746"/>
              <a:gd name="connsiteY11" fmla="*/ 849463 h 849463"/>
              <a:gd name="connsiteX12" fmla="*/ 0 w 3472746"/>
              <a:gd name="connsiteY12" fmla="*/ 849463 h 849463"/>
              <a:gd name="connsiteX13" fmla="*/ 0 w 3472746"/>
              <a:gd name="connsiteY13" fmla="*/ 441721 h 849463"/>
              <a:gd name="connsiteX14" fmla="*/ 0 w 3472746"/>
              <a:gd name="connsiteY14" fmla="*/ 0 h 84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2746" h="849463" fill="none" extrusionOk="0">
                <a:moveTo>
                  <a:pt x="0" y="0"/>
                </a:moveTo>
                <a:cubicBezTo>
                  <a:pt x="292269" y="19941"/>
                  <a:pt x="465550" y="11166"/>
                  <a:pt x="764004" y="0"/>
                </a:cubicBezTo>
                <a:cubicBezTo>
                  <a:pt x="1062458" y="-11166"/>
                  <a:pt x="1139409" y="19395"/>
                  <a:pt x="1354371" y="0"/>
                </a:cubicBezTo>
                <a:cubicBezTo>
                  <a:pt x="1569333" y="-19395"/>
                  <a:pt x="1744030" y="20762"/>
                  <a:pt x="2014193" y="0"/>
                </a:cubicBezTo>
                <a:cubicBezTo>
                  <a:pt x="2284356" y="-20762"/>
                  <a:pt x="2443004" y="31633"/>
                  <a:pt x="2708742" y="0"/>
                </a:cubicBezTo>
                <a:cubicBezTo>
                  <a:pt x="2974480" y="-31633"/>
                  <a:pt x="3283878" y="13159"/>
                  <a:pt x="3472746" y="0"/>
                </a:cubicBezTo>
                <a:cubicBezTo>
                  <a:pt x="3478723" y="119609"/>
                  <a:pt x="3452118" y="290030"/>
                  <a:pt x="3472746" y="416237"/>
                </a:cubicBezTo>
                <a:cubicBezTo>
                  <a:pt x="3493374" y="542444"/>
                  <a:pt x="3459388" y="704431"/>
                  <a:pt x="3472746" y="849463"/>
                </a:cubicBezTo>
                <a:cubicBezTo>
                  <a:pt x="3221803" y="860823"/>
                  <a:pt x="3117054" y="856364"/>
                  <a:pt x="2778197" y="849463"/>
                </a:cubicBezTo>
                <a:cubicBezTo>
                  <a:pt x="2439340" y="842562"/>
                  <a:pt x="2366068" y="878678"/>
                  <a:pt x="2083648" y="849463"/>
                </a:cubicBezTo>
                <a:cubicBezTo>
                  <a:pt x="1801228" y="820248"/>
                  <a:pt x="1596907" y="862187"/>
                  <a:pt x="1458553" y="849463"/>
                </a:cubicBezTo>
                <a:cubicBezTo>
                  <a:pt x="1320200" y="836739"/>
                  <a:pt x="1007748" y="825035"/>
                  <a:pt x="798732" y="849463"/>
                </a:cubicBezTo>
                <a:cubicBezTo>
                  <a:pt x="589716" y="873891"/>
                  <a:pt x="222069" y="843310"/>
                  <a:pt x="0" y="849463"/>
                </a:cubicBezTo>
                <a:cubicBezTo>
                  <a:pt x="-3874" y="685363"/>
                  <a:pt x="14706" y="644772"/>
                  <a:pt x="0" y="441721"/>
                </a:cubicBezTo>
                <a:cubicBezTo>
                  <a:pt x="-14706" y="238670"/>
                  <a:pt x="2490" y="182093"/>
                  <a:pt x="0" y="0"/>
                </a:cubicBezTo>
                <a:close/>
              </a:path>
              <a:path w="3472746" h="849463" stroke="0" extrusionOk="0">
                <a:moveTo>
                  <a:pt x="0" y="0"/>
                </a:moveTo>
                <a:cubicBezTo>
                  <a:pt x="257959" y="-30089"/>
                  <a:pt x="391209" y="4018"/>
                  <a:pt x="659822" y="0"/>
                </a:cubicBezTo>
                <a:cubicBezTo>
                  <a:pt x="928435" y="-4018"/>
                  <a:pt x="1005623" y="-2988"/>
                  <a:pt x="1319643" y="0"/>
                </a:cubicBezTo>
                <a:cubicBezTo>
                  <a:pt x="1633663" y="2988"/>
                  <a:pt x="1662154" y="-19737"/>
                  <a:pt x="1944738" y="0"/>
                </a:cubicBezTo>
                <a:cubicBezTo>
                  <a:pt x="2227323" y="19737"/>
                  <a:pt x="2308685" y="28272"/>
                  <a:pt x="2535105" y="0"/>
                </a:cubicBezTo>
                <a:cubicBezTo>
                  <a:pt x="2761525" y="-28272"/>
                  <a:pt x="3215325" y="-45803"/>
                  <a:pt x="3472746" y="0"/>
                </a:cubicBezTo>
                <a:cubicBezTo>
                  <a:pt x="3473215" y="115066"/>
                  <a:pt x="3488702" y="232756"/>
                  <a:pt x="3472746" y="407742"/>
                </a:cubicBezTo>
                <a:cubicBezTo>
                  <a:pt x="3456790" y="582728"/>
                  <a:pt x="3474519" y="702949"/>
                  <a:pt x="3472746" y="849463"/>
                </a:cubicBezTo>
                <a:cubicBezTo>
                  <a:pt x="3232857" y="877678"/>
                  <a:pt x="3123486" y="861934"/>
                  <a:pt x="2812924" y="849463"/>
                </a:cubicBezTo>
                <a:cubicBezTo>
                  <a:pt x="2502362" y="836992"/>
                  <a:pt x="2472594" y="876755"/>
                  <a:pt x="2187830" y="849463"/>
                </a:cubicBezTo>
                <a:cubicBezTo>
                  <a:pt x="1903066" y="822171"/>
                  <a:pt x="1772582" y="867309"/>
                  <a:pt x="1562736" y="849463"/>
                </a:cubicBezTo>
                <a:cubicBezTo>
                  <a:pt x="1352890" y="831617"/>
                  <a:pt x="1242038" y="842191"/>
                  <a:pt x="972369" y="849463"/>
                </a:cubicBezTo>
                <a:cubicBezTo>
                  <a:pt x="702700" y="856735"/>
                  <a:pt x="482052" y="840719"/>
                  <a:pt x="0" y="849463"/>
                </a:cubicBezTo>
                <a:cubicBezTo>
                  <a:pt x="15824" y="760169"/>
                  <a:pt x="-18423" y="624069"/>
                  <a:pt x="0" y="441721"/>
                </a:cubicBezTo>
                <a:cubicBezTo>
                  <a:pt x="18423" y="259373"/>
                  <a:pt x="-4024" y="205365"/>
                  <a:pt x="0" y="0"/>
                </a:cubicBezTo>
                <a:close/>
              </a:path>
            </a:pathLst>
          </a:custGeom>
          <a:solidFill>
            <a:srgbClr val="512BD4"/>
          </a:solidFill>
          <a:ln>
            <a:solidFill>
              <a:schemeClr val="tx1"/>
            </a:solidFill>
            <a:extLst>
              <a:ext uri="{C807C97D-BFC1-408E-A445-0C87EB9F89A2}">
                <ask:lineSketchStyleProps xmlns:ask="http://schemas.microsoft.com/office/drawing/2018/sketchyshapes" sd="3965520789">
                  <a:prstGeom prst="rect">
                    <a:avLst/>
                  </a:prstGeom>
                  <ask:type>
                    <ask:lineSketchFreehand/>
                  </ask:type>
                </ask:lineSketchStyleProps>
              </a:ext>
            </a:extLst>
          </a:ln>
        </p:spPr>
        <p:txBody>
          <a:bodyPr wrap="square" lIns="182880" tIns="146304" rIns="182880" bIns="146304" rtlCol="0">
            <a:spAutoFit/>
          </a:bodyPr>
          <a:lstStyle/>
          <a:p>
            <a:pPr>
              <a:lnSpc>
                <a:spcPct val="90000"/>
              </a:lnSpc>
              <a:spcAft>
                <a:spcPts val="600"/>
              </a:spcAft>
            </a:pPr>
            <a:r>
              <a:rPr lang="en-US" sz="4000" dirty="0" err="1">
                <a:solidFill>
                  <a:schemeClr val="bg1"/>
                </a:solidFill>
                <a:latin typeface="Consolas" panose="020B0609020204030204" pitchFamily="49" charset="0"/>
              </a:rPr>
              <a:t>MyComponent</a:t>
            </a:r>
            <a:endParaRPr lang="en-US" sz="4000" dirty="0">
              <a:solidFill>
                <a:schemeClr val="bg1"/>
              </a:solidFill>
              <a:latin typeface="Consolas" panose="020B0609020204030204" pitchFamily="49" charset="0"/>
            </a:endParaRPr>
          </a:p>
        </p:txBody>
      </p:sp>
      <p:grpSp>
        <p:nvGrpSpPr>
          <p:cNvPr id="8" name="Group 7">
            <a:extLst>
              <a:ext uri="{FF2B5EF4-FFF2-40B4-BE49-F238E27FC236}">
                <a16:creationId xmlns:a16="http://schemas.microsoft.com/office/drawing/2014/main" id="{09D833D5-9204-4678-A959-2C7B76CD148B}"/>
              </a:ext>
            </a:extLst>
          </p:cNvPr>
          <p:cNvGrpSpPr/>
          <p:nvPr/>
        </p:nvGrpSpPr>
        <p:grpSpPr>
          <a:xfrm>
            <a:off x="269240" y="3510327"/>
            <a:ext cx="4090386" cy="1166698"/>
            <a:chOff x="979460" y="5249471"/>
            <a:chExt cx="4090386" cy="1166698"/>
          </a:xfrm>
        </p:grpSpPr>
        <p:sp>
          <p:nvSpPr>
            <p:cNvPr id="9" name="TextBox 8">
              <a:extLst>
                <a:ext uri="{FF2B5EF4-FFF2-40B4-BE49-F238E27FC236}">
                  <a16:creationId xmlns:a16="http://schemas.microsoft.com/office/drawing/2014/main" id="{A8F05634-1A5D-40BA-B850-45B32E1DEB3F}"/>
                </a:ext>
              </a:extLst>
            </p:cNvPr>
            <p:cNvSpPr txBox="1"/>
            <p:nvPr/>
          </p:nvSpPr>
          <p:spPr>
            <a:xfrm>
              <a:off x="979460" y="5788305"/>
              <a:ext cx="2765309" cy="627864"/>
            </a:xfrm>
            <a:custGeom>
              <a:avLst/>
              <a:gdLst>
                <a:gd name="connsiteX0" fmla="*/ 0 w 2765309"/>
                <a:gd name="connsiteY0" fmla="*/ 0 h 627864"/>
                <a:gd name="connsiteX1" fmla="*/ 663674 w 2765309"/>
                <a:gd name="connsiteY1" fmla="*/ 0 h 627864"/>
                <a:gd name="connsiteX2" fmla="*/ 1410308 w 2765309"/>
                <a:gd name="connsiteY2" fmla="*/ 0 h 627864"/>
                <a:gd name="connsiteX3" fmla="*/ 2018676 w 2765309"/>
                <a:gd name="connsiteY3" fmla="*/ 0 h 627864"/>
                <a:gd name="connsiteX4" fmla="*/ 2765309 w 2765309"/>
                <a:gd name="connsiteY4" fmla="*/ 0 h 627864"/>
                <a:gd name="connsiteX5" fmla="*/ 2765309 w 2765309"/>
                <a:gd name="connsiteY5" fmla="*/ 627864 h 627864"/>
                <a:gd name="connsiteX6" fmla="*/ 2156941 w 2765309"/>
                <a:gd name="connsiteY6" fmla="*/ 627864 h 627864"/>
                <a:gd name="connsiteX7" fmla="*/ 1548573 w 2765309"/>
                <a:gd name="connsiteY7" fmla="*/ 627864 h 627864"/>
                <a:gd name="connsiteX8" fmla="*/ 940205 w 2765309"/>
                <a:gd name="connsiteY8" fmla="*/ 627864 h 627864"/>
                <a:gd name="connsiteX9" fmla="*/ 0 w 2765309"/>
                <a:gd name="connsiteY9" fmla="*/ 627864 h 627864"/>
                <a:gd name="connsiteX10" fmla="*/ 0 w 2765309"/>
                <a:gd name="connsiteY10"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65309" h="627864" fill="none" extrusionOk="0">
                  <a:moveTo>
                    <a:pt x="0" y="0"/>
                  </a:moveTo>
                  <a:cubicBezTo>
                    <a:pt x="149591" y="-21805"/>
                    <a:pt x="494134" y="-11818"/>
                    <a:pt x="663674" y="0"/>
                  </a:cubicBezTo>
                  <a:cubicBezTo>
                    <a:pt x="833214" y="11818"/>
                    <a:pt x="1186154" y="15676"/>
                    <a:pt x="1410308" y="0"/>
                  </a:cubicBezTo>
                  <a:cubicBezTo>
                    <a:pt x="1634462" y="-15676"/>
                    <a:pt x="1842416" y="-10453"/>
                    <a:pt x="2018676" y="0"/>
                  </a:cubicBezTo>
                  <a:cubicBezTo>
                    <a:pt x="2194936" y="10453"/>
                    <a:pt x="2419599" y="-24343"/>
                    <a:pt x="2765309" y="0"/>
                  </a:cubicBezTo>
                  <a:cubicBezTo>
                    <a:pt x="2772475" y="130551"/>
                    <a:pt x="2750736" y="474189"/>
                    <a:pt x="2765309" y="627864"/>
                  </a:cubicBezTo>
                  <a:cubicBezTo>
                    <a:pt x="2604189" y="599369"/>
                    <a:pt x="2381027" y="606236"/>
                    <a:pt x="2156941" y="627864"/>
                  </a:cubicBezTo>
                  <a:cubicBezTo>
                    <a:pt x="1932855" y="649492"/>
                    <a:pt x="1839092" y="615685"/>
                    <a:pt x="1548573" y="627864"/>
                  </a:cubicBezTo>
                  <a:cubicBezTo>
                    <a:pt x="1258054" y="640043"/>
                    <a:pt x="1065298" y="628828"/>
                    <a:pt x="940205" y="627864"/>
                  </a:cubicBezTo>
                  <a:cubicBezTo>
                    <a:pt x="815112" y="626900"/>
                    <a:pt x="361892" y="598399"/>
                    <a:pt x="0" y="627864"/>
                  </a:cubicBezTo>
                  <a:cubicBezTo>
                    <a:pt x="-27186" y="418948"/>
                    <a:pt x="-7236" y="220360"/>
                    <a:pt x="0" y="0"/>
                  </a:cubicBezTo>
                  <a:close/>
                </a:path>
                <a:path w="2765309" h="627864" stroke="0" extrusionOk="0">
                  <a:moveTo>
                    <a:pt x="0" y="0"/>
                  </a:moveTo>
                  <a:cubicBezTo>
                    <a:pt x="141872" y="20264"/>
                    <a:pt x="514371" y="4229"/>
                    <a:pt x="663674" y="0"/>
                  </a:cubicBezTo>
                  <a:cubicBezTo>
                    <a:pt x="812977" y="-4229"/>
                    <a:pt x="1114150" y="20731"/>
                    <a:pt x="1410308" y="0"/>
                  </a:cubicBezTo>
                  <a:cubicBezTo>
                    <a:pt x="1706466" y="-20731"/>
                    <a:pt x="1835365" y="-1615"/>
                    <a:pt x="2073982" y="0"/>
                  </a:cubicBezTo>
                  <a:cubicBezTo>
                    <a:pt x="2312599" y="1615"/>
                    <a:pt x="2555459" y="-16306"/>
                    <a:pt x="2765309" y="0"/>
                  </a:cubicBezTo>
                  <a:cubicBezTo>
                    <a:pt x="2777845" y="176188"/>
                    <a:pt x="2770387" y="332203"/>
                    <a:pt x="2765309" y="627864"/>
                  </a:cubicBezTo>
                  <a:cubicBezTo>
                    <a:pt x="2511902" y="661883"/>
                    <a:pt x="2285291" y="649118"/>
                    <a:pt x="2073982" y="627864"/>
                  </a:cubicBezTo>
                  <a:cubicBezTo>
                    <a:pt x="1862673" y="606610"/>
                    <a:pt x="1618600" y="627055"/>
                    <a:pt x="1327348" y="627864"/>
                  </a:cubicBezTo>
                  <a:cubicBezTo>
                    <a:pt x="1036096" y="628673"/>
                    <a:pt x="960290" y="658960"/>
                    <a:pt x="636021" y="627864"/>
                  </a:cubicBezTo>
                  <a:cubicBezTo>
                    <a:pt x="311752" y="596768"/>
                    <a:pt x="154310" y="657190"/>
                    <a:pt x="0" y="627864"/>
                  </a:cubicBezTo>
                  <a:cubicBezTo>
                    <a:pt x="24712" y="370302"/>
                    <a:pt x="29011" y="244345"/>
                    <a:pt x="0" y="0"/>
                  </a:cubicBezTo>
                  <a:close/>
                </a:path>
              </a:pathLst>
            </a:custGeom>
            <a:solidFill>
              <a:srgbClr val="D2D2D2"/>
            </a:solidFill>
            <a:ln>
              <a:solidFill>
                <a:schemeClr val="tx1"/>
              </a:solidFill>
              <a:extLst>
                <a:ext uri="{C807C97D-BFC1-408E-A445-0C87EB9F89A2}">
                  <ask:lineSketchStyleProps xmlns:ask="http://schemas.microsoft.com/office/drawing/2018/sketchyshapes" sd="2200596102">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Services (@inject)</a:t>
              </a:r>
            </a:p>
          </p:txBody>
        </p:sp>
        <p:cxnSp>
          <p:nvCxnSpPr>
            <p:cNvPr id="10" name="Straight Arrow Connector 9">
              <a:extLst>
                <a:ext uri="{FF2B5EF4-FFF2-40B4-BE49-F238E27FC236}">
                  <a16:creationId xmlns:a16="http://schemas.microsoft.com/office/drawing/2014/main" id="{16EA7E59-88BF-41A4-9147-26A9309B5706}"/>
                </a:ext>
              </a:extLst>
            </p:cNvPr>
            <p:cNvCxnSpPr>
              <a:cxnSpLocks/>
              <a:stCxn id="9" idx="3"/>
              <a:endCxn id="7" idx="1"/>
            </p:cNvCxnSpPr>
            <p:nvPr/>
          </p:nvCxnSpPr>
          <p:spPr>
            <a:xfrm flipV="1">
              <a:off x="3744769" y="5249471"/>
              <a:ext cx="1325077" cy="852766"/>
            </a:xfrm>
            <a:prstGeom prst="straightConnector1">
              <a:avLst/>
            </a:prstGeom>
            <a:ln w="38100" cap="rnd">
              <a:solidFill>
                <a:srgbClr val="73737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3424398E-0AC3-4563-B995-506D0177232B}"/>
              </a:ext>
            </a:extLst>
          </p:cNvPr>
          <p:cNvGrpSpPr/>
          <p:nvPr/>
        </p:nvGrpSpPr>
        <p:grpSpPr>
          <a:xfrm>
            <a:off x="3368776" y="3935058"/>
            <a:ext cx="2539862" cy="1859206"/>
            <a:chOff x="4139407" y="3769375"/>
            <a:chExt cx="2539862" cy="1859206"/>
          </a:xfrm>
        </p:grpSpPr>
        <p:sp>
          <p:nvSpPr>
            <p:cNvPr id="12" name="TextBox 11">
              <a:extLst>
                <a:ext uri="{FF2B5EF4-FFF2-40B4-BE49-F238E27FC236}">
                  <a16:creationId xmlns:a16="http://schemas.microsoft.com/office/drawing/2014/main" id="{323DC2D6-A558-45E9-9761-06DE37D634B3}"/>
                </a:ext>
              </a:extLst>
            </p:cNvPr>
            <p:cNvSpPr txBox="1"/>
            <p:nvPr/>
          </p:nvSpPr>
          <p:spPr>
            <a:xfrm>
              <a:off x="4139407" y="5000717"/>
              <a:ext cx="2539862" cy="627864"/>
            </a:xfrm>
            <a:custGeom>
              <a:avLst/>
              <a:gdLst>
                <a:gd name="connsiteX0" fmla="*/ 0 w 2539862"/>
                <a:gd name="connsiteY0" fmla="*/ 0 h 627864"/>
                <a:gd name="connsiteX1" fmla="*/ 634966 w 2539862"/>
                <a:gd name="connsiteY1" fmla="*/ 0 h 627864"/>
                <a:gd name="connsiteX2" fmla="*/ 1295330 w 2539862"/>
                <a:gd name="connsiteY2" fmla="*/ 0 h 627864"/>
                <a:gd name="connsiteX3" fmla="*/ 1854099 w 2539862"/>
                <a:gd name="connsiteY3" fmla="*/ 0 h 627864"/>
                <a:gd name="connsiteX4" fmla="*/ 2539862 w 2539862"/>
                <a:gd name="connsiteY4" fmla="*/ 0 h 627864"/>
                <a:gd name="connsiteX5" fmla="*/ 2539862 w 2539862"/>
                <a:gd name="connsiteY5" fmla="*/ 627864 h 627864"/>
                <a:gd name="connsiteX6" fmla="*/ 1854099 w 2539862"/>
                <a:gd name="connsiteY6" fmla="*/ 627864 h 627864"/>
                <a:gd name="connsiteX7" fmla="*/ 1168337 w 2539862"/>
                <a:gd name="connsiteY7" fmla="*/ 627864 h 627864"/>
                <a:gd name="connsiteX8" fmla="*/ 558770 w 2539862"/>
                <a:gd name="connsiteY8" fmla="*/ 627864 h 627864"/>
                <a:gd name="connsiteX9" fmla="*/ 0 w 2539862"/>
                <a:gd name="connsiteY9" fmla="*/ 627864 h 627864"/>
                <a:gd name="connsiteX10" fmla="*/ 0 w 2539862"/>
                <a:gd name="connsiteY10"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862" h="627864" fill="none" extrusionOk="0">
                  <a:moveTo>
                    <a:pt x="0" y="0"/>
                  </a:moveTo>
                  <a:cubicBezTo>
                    <a:pt x="183530" y="2812"/>
                    <a:pt x="399249" y="-31689"/>
                    <a:pt x="634966" y="0"/>
                  </a:cubicBezTo>
                  <a:cubicBezTo>
                    <a:pt x="870683" y="31689"/>
                    <a:pt x="1003691" y="-1780"/>
                    <a:pt x="1295330" y="0"/>
                  </a:cubicBezTo>
                  <a:cubicBezTo>
                    <a:pt x="1586969" y="1780"/>
                    <a:pt x="1647707" y="-8779"/>
                    <a:pt x="1854099" y="0"/>
                  </a:cubicBezTo>
                  <a:cubicBezTo>
                    <a:pt x="2060491" y="8779"/>
                    <a:pt x="2270750" y="5027"/>
                    <a:pt x="2539862" y="0"/>
                  </a:cubicBezTo>
                  <a:cubicBezTo>
                    <a:pt x="2536247" y="206059"/>
                    <a:pt x="2568654" y="324861"/>
                    <a:pt x="2539862" y="627864"/>
                  </a:cubicBezTo>
                  <a:cubicBezTo>
                    <a:pt x="2363058" y="629794"/>
                    <a:pt x="1999133" y="617938"/>
                    <a:pt x="1854099" y="627864"/>
                  </a:cubicBezTo>
                  <a:cubicBezTo>
                    <a:pt x="1709065" y="637790"/>
                    <a:pt x="1445548" y="639313"/>
                    <a:pt x="1168337" y="627864"/>
                  </a:cubicBezTo>
                  <a:cubicBezTo>
                    <a:pt x="891126" y="616415"/>
                    <a:pt x="836312" y="609232"/>
                    <a:pt x="558770" y="627864"/>
                  </a:cubicBezTo>
                  <a:cubicBezTo>
                    <a:pt x="281228" y="646496"/>
                    <a:pt x="201441" y="648923"/>
                    <a:pt x="0" y="627864"/>
                  </a:cubicBezTo>
                  <a:cubicBezTo>
                    <a:pt x="20375" y="337945"/>
                    <a:pt x="-6246" y="133640"/>
                    <a:pt x="0" y="0"/>
                  </a:cubicBezTo>
                  <a:close/>
                </a:path>
                <a:path w="2539862" h="627864" stroke="0" extrusionOk="0">
                  <a:moveTo>
                    <a:pt x="0" y="0"/>
                  </a:moveTo>
                  <a:cubicBezTo>
                    <a:pt x="289167" y="-26850"/>
                    <a:pt x="346133" y="28932"/>
                    <a:pt x="609567" y="0"/>
                  </a:cubicBezTo>
                  <a:cubicBezTo>
                    <a:pt x="873001" y="-28932"/>
                    <a:pt x="986609" y="27788"/>
                    <a:pt x="1168337" y="0"/>
                  </a:cubicBezTo>
                  <a:cubicBezTo>
                    <a:pt x="1350065" y="-27788"/>
                    <a:pt x="1582917" y="-6685"/>
                    <a:pt x="1854099" y="0"/>
                  </a:cubicBezTo>
                  <a:cubicBezTo>
                    <a:pt x="2125281" y="6685"/>
                    <a:pt x="2320692" y="-9456"/>
                    <a:pt x="2539862" y="0"/>
                  </a:cubicBezTo>
                  <a:cubicBezTo>
                    <a:pt x="2525702" y="251830"/>
                    <a:pt x="2523159" y="489796"/>
                    <a:pt x="2539862" y="627864"/>
                  </a:cubicBezTo>
                  <a:cubicBezTo>
                    <a:pt x="2355573" y="600707"/>
                    <a:pt x="2096716" y="606547"/>
                    <a:pt x="1904897" y="627864"/>
                  </a:cubicBezTo>
                  <a:cubicBezTo>
                    <a:pt x="1713078" y="649181"/>
                    <a:pt x="1455325" y="607975"/>
                    <a:pt x="1320728" y="627864"/>
                  </a:cubicBezTo>
                  <a:cubicBezTo>
                    <a:pt x="1186131" y="647753"/>
                    <a:pt x="851691" y="632423"/>
                    <a:pt x="634966" y="627864"/>
                  </a:cubicBezTo>
                  <a:cubicBezTo>
                    <a:pt x="418241" y="623305"/>
                    <a:pt x="162342" y="632626"/>
                    <a:pt x="0" y="627864"/>
                  </a:cubicBezTo>
                  <a:cubicBezTo>
                    <a:pt x="30798" y="371195"/>
                    <a:pt x="-7404" y="195145"/>
                    <a:pt x="0" y="0"/>
                  </a:cubicBezTo>
                  <a:close/>
                </a:path>
              </a:pathLst>
            </a:custGeom>
            <a:solidFill>
              <a:srgbClr val="5C2D91"/>
            </a:solidFill>
            <a:ln>
              <a:solidFill>
                <a:schemeClr val="tx1"/>
              </a:solidFill>
              <a:extLst>
                <a:ext uri="{C807C97D-BFC1-408E-A445-0C87EB9F89A2}">
                  <ask:lineSketchStyleProps xmlns:ask="http://schemas.microsoft.com/office/drawing/2018/sketchyshapes" sd="1191918255">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Invoke methods</a:t>
              </a:r>
            </a:p>
          </p:txBody>
        </p:sp>
        <p:cxnSp>
          <p:nvCxnSpPr>
            <p:cNvPr id="13" name="Straight Arrow Connector 12">
              <a:extLst>
                <a:ext uri="{FF2B5EF4-FFF2-40B4-BE49-F238E27FC236}">
                  <a16:creationId xmlns:a16="http://schemas.microsoft.com/office/drawing/2014/main" id="{D8A9B3CC-D01B-435C-8AE7-B7CD94045B33}"/>
                </a:ext>
              </a:extLst>
            </p:cNvPr>
            <p:cNvCxnSpPr>
              <a:cxnSpLocks/>
              <a:stCxn id="12" idx="0"/>
            </p:cNvCxnSpPr>
            <p:nvPr/>
          </p:nvCxnSpPr>
          <p:spPr>
            <a:xfrm flipV="1">
              <a:off x="5409338" y="3769375"/>
              <a:ext cx="947716" cy="1231342"/>
            </a:xfrm>
            <a:prstGeom prst="straightConnector1">
              <a:avLst/>
            </a:prstGeom>
            <a:ln w="38100" cap="rnd">
              <a:solidFill>
                <a:srgbClr val="5C2D9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EC8D12E-AC46-4448-A31F-1012DC037B39}"/>
              </a:ext>
            </a:extLst>
          </p:cNvPr>
          <p:cNvGrpSpPr/>
          <p:nvPr/>
        </p:nvGrpSpPr>
        <p:grpSpPr>
          <a:xfrm>
            <a:off x="4013891" y="3935058"/>
            <a:ext cx="4297523" cy="2633431"/>
            <a:chOff x="4013891" y="3935058"/>
            <a:chExt cx="4297523" cy="2633431"/>
          </a:xfrm>
        </p:grpSpPr>
        <p:sp>
          <p:nvSpPr>
            <p:cNvPr id="15" name="TextBox 14">
              <a:extLst>
                <a:ext uri="{FF2B5EF4-FFF2-40B4-BE49-F238E27FC236}">
                  <a16:creationId xmlns:a16="http://schemas.microsoft.com/office/drawing/2014/main" id="{337521BC-F8C8-4591-9310-187391E19F5D}"/>
                </a:ext>
              </a:extLst>
            </p:cNvPr>
            <p:cNvSpPr txBox="1"/>
            <p:nvPr/>
          </p:nvSpPr>
          <p:spPr>
            <a:xfrm>
              <a:off x="4013891" y="5940625"/>
              <a:ext cx="4297523" cy="627864"/>
            </a:xfrm>
            <a:custGeom>
              <a:avLst/>
              <a:gdLst>
                <a:gd name="connsiteX0" fmla="*/ 0 w 4297523"/>
                <a:gd name="connsiteY0" fmla="*/ 0 h 627864"/>
                <a:gd name="connsiteX1" fmla="*/ 613932 w 4297523"/>
                <a:gd name="connsiteY1" fmla="*/ 0 h 627864"/>
                <a:gd name="connsiteX2" fmla="*/ 1141913 w 4297523"/>
                <a:gd name="connsiteY2" fmla="*/ 0 h 627864"/>
                <a:gd name="connsiteX3" fmla="*/ 1841796 w 4297523"/>
                <a:gd name="connsiteY3" fmla="*/ 0 h 627864"/>
                <a:gd name="connsiteX4" fmla="*/ 2455727 w 4297523"/>
                <a:gd name="connsiteY4" fmla="*/ 0 h 627864"/>
                <a:gd name="connsiteX5" fmla="*/ 3112635 w 4297523"/>
                <a:gd name="connsiteY5" fmla="*/ 0 h 627864"/>
                <a:gd name="connsiteX6" fmla="*/ 3597641 w 4297523"/>
                <a:gd name="connsiteY6" fmla="*/ 0 h 627864"/>
                <a:gd name="connsiteX7" fmla="*/ 4297523 w 4297523"/>
                <a:gd name="connsiteY7" fmla="*/ 0 h 627864"/>
                <a:gd name="connsiteX8" fmla="*/ 4297523 w 4297523"/>
                <a:gd name="connsiteY8" fmla="*/ 627864 h 627864"/>
                <a:gd name="connsiteX9" fmla="*/ 3726566 w 4297523"/>
                <a:gd name="connsiteY9" fmla="*/ 627864 h 627864"/>
                <a:gd name="connsiteX10" fmla="*/ 3155610 w 4297523"/>
                <a:gd name="connsiteY10" fmla="*/ 627864 h 627864"/>
                <a:gd name="connsiteX11" fmla="*/ 2670604 w 4297523"/>
                <a:gd name="connsiteY11" fmla="*/ 627864 h 627864"/>
                <a:gd name="connsiteX12" fmla="*/ 1970721 w 4297523"/>
                <a:gd name="connsiteY12" fmla="*/ 627864 h 627864"/>
                <a:gd name="connsiteX13" fmla="*/ 1442740 w 4297523"/>
                <a:gd name="connsiteY13" fmla="*/ 627864 h 627864"/>
                <a:gd name="connsiteX14" fmla="*/ 742858 w 4297523"/>
                <a:gd name="connsiteY14" fmla="*/ 627864 h 627864"/>
                <a:gd name="connsiteX15" fmla="*/ 0 w 4297523"/>
                <a:gd name="connsiteY15" fmla="*/ 627864 h 627864"/>
                <a:gd name="connsiteX16" fmla="*/ 0 w 4297523"/>
                <a:gd name="connsiteY16"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97523" h="627864" fill="none" extrusionOk="0">
                  <a:moveTo>
                    <a:pt x="0" y="0"/>
                  </a:moveTo>
                  <a:cubicBezTo>
                    <a:pt x="174225" y="10812"/>
                    <a:pt x="373011" y="-23996"/>
                    <a:pt x="613932" y="0"/>
                  </a:cubicBezTo>
                  <a:cubicBezTo>
                    <a:pt x="854853" y="23996"/>
                    <a:pt x="881486" y="-9002"/>
                    <a:pt x="1141913" y="0"/>
                  </a:cubicBezTo>
                  <a:cubicBezTo>
                    <a:pt x="1402340" y="9002"/>
                    <a:pt x="1657434" y="34397"/>
                    <a:pt x="1841796" y="0"/>
                  </a:cubicBezTo>
                  <a:cubicBezTo>
                    <a:pt x="2026158" y="-34397"/>
                    <a:pt x="2169613" y="-17135"/>
                    <a:pt x="2455727" y="0"/>
                  </a:cubicBezTo>
                  <a:cubicBezTo>
                    <a:pt x="2741841" y="17135"/>
                    <a:pt x="2912908" y="-19184"/>
                    <a:pt x="3112635" y="0"/>
                  </a:cubicBezTo>
                  <a:cubicBezTo>
                    <a:pt x="3312362" y="19184"/>
                    <a:pt x="3453303" y="21959"/>
                    <a:pt x="3597641" y="0"/>
                  </a:cubicBezTo>
                  <a:cubicBezTo>
                    <a:pt x="3741979" y="-21959"/>
                    <a:pt x="4084908" y="-3371"/>
                    <a:pt x="4297523" y="0"/>
                  </a:cubicBezTo>
                  <a:cubicBezTo>
                    <a:pt x="4321373" y="213277"/>
                    <a:pt x="4319775" y="335499"/>
                    <a:pt x="4297523" y="627864"/>
                  </a:cubicBezTo>
                  <a:cubicBezTo>
                    <a:pt x="4055740" y="631773"/>
                    <a:pt x="4004876" y="637852"/>
                    <a:pt x="3726566" y="627864"/>
                  </a:cubicBezTo>
                  <a:cubicBezTo>
                    <a:pt x="3448256" y="617876"/>
                    <a:pt x="3384177" y="646565"/>
                    <a:pt x="3155610" y="627864"/>
                  </a:cubicBezTo>
                  <a:cubicBezTo>
                    <a:pt x="2927043" y="609163"/>
                    <a:pt x="2815209" y="612628"/>
                    <a:pt x="2670604" y="627864"/>
                  </a:cubicBezTo>
                  <a:cubicBezTo>
                    <a:pt x="2525999" y="643100"/>
                    <a:pt x="2151997" y="660505"/>
                    <a:pt x="1970721" y="627864"/>
                  </a:cubicBezTo>
                  <a:cubicBezTo>
                    <a:pt x="1789445" y="595223"/>
                    <a:pt x="1602688" y="638610"/>
                    <a:pt x="1442740" y="627864"/>
                  </a:cubicBezTo>
                  <a:cubicBezTo>
                    <a:pt x="1282792" y="617118"/>
                    <a:pt x="890616" y="608830"/>
                    <a:pt x="742858" y="627864"/>
                  </a:cubicBezTo>
                  <a:cubicBezTo>
                    <a:pt x="595100" y="646898"/>
                    <a:pt x="241543" y="603689"/>
                    <a:pt x="0" y="627864"/>
                  </a:cubicBezTo>
                  <a:cubicBezTo>
                    <a:pt x="-16225" y="457614"/>
                    <a:pt x="-9283" y="257280"/>
                    <a:pt x="0" y="0"/>
                  </a:cubicBezTo>
                  <a:close/>
                </a:path>
                <a:path w="4297523" h="627864" stroke="0" extrusionOk="0">
                  <a:moveTo>
                    <a:pt x="0" y="0"/>
                  </a:moveTo>
                  <a:cubicBezTo>
                    <a:pt x="174380" y="33527"/>
                    <a:pt x="469682" y="-14704"/>
                    <a:pt x="699882" y="0"/>
                  </a:cubicBezTo>
                  <a:cubicBezTo>
                    <a:pt x="930082" y="14704"/>
                    <a:pt x="1090227" y="-29877"/>
                    <a:pt x="1313814" y="0"/>
                  </a:cubicBezTo>
                  <a:cubicBezTo>
                    <a:pt x="1537401" y="29877"/>
                    <a:pt x="1661247" y="-32655"/>
                    <a:pt x="1970721" y="0"/>
                  </a:cubicBezTo>
                  <a:cubicBezTo>
                    <a:pt x="2280195" y="32655"/>
                    <a:pt x="2374064" y="29613"/>
                    <a:pt x="2584653" y="0"/>
                  </a:cubicBezTo>
                  <a:cubicBezTo>
                    <a:pt x="2795242" y="-29613"/>
                    <a:pt x="2959887" y="-3532"/>
                    <a:pt x="3069659" y="0"/>
                  </a:cubicBezTo>
                  <a:cubicBezTo>
                    <a:pt x="3179431" y="3532"/>
                    <a:pt x="3547506" y="23339"/>
                    <a:pt x="3769542" y="0"/>
                  </a:cubicBezTo>
                  <a:cubicBezTo>
                    <a:pt x="3991578" y="-23339"/>
                    <a:pt x="4135469" y="-5081"/>
                    <a:pt x="4297523" y="0"/>
                  </a:cubicBezTo>
                  <a:cubicBezTo>
                    <a:pt x="4303612" y="208407"/>
                    <a:pt x="4289739" y="386453"/>
                    <a:pt x="4297523" y="627864"/>
                  </a:cubicBezTo>
                  <a:cubicBezTo>
                    <a:pt x="4147051" y="608803"/>
                    <a:pt x="3915389" y="646333"/>
                    <a:pt x="3812517" y="627864"/>
                  </a:cubicBezTo>
                  <a:cubicBezTo>
                    <a:pt x="3709645" y="609395"/>
                    <a:pt x="3407618" y="631911"/>
                    <a:pt x="3284535" y="627864"/>
                  </a:cubicBezTo>
                  <a:cubicBezTo>
                    <a:pt x="3161452" y="623817"/>
                    <a:pt x="2937018" y="642307"/>
                    <a:pt x="2670604" y="627864"/>
                  </a:cubicBezTo>
                  <a:cubicBezTo>
                    <a:pt x="2404190" y="613421"/>
                    <a:pt x="2312015" y="635768"/>
                    <a:pt x="2185597" y="627864"/>
                  </a:cubicBezTo>
                  <a:cubicBezTo>
                    <a:pt x="2059179" y="619960"/>
                    <a:pt x="1845196" y="612299"/>
                    <a:pt x="1700591" y="627864"/>
                  </a:cubicBezTo>
                  <a:cubicBezTo>
                    <a:pt x="1555986" y="643429"/>
                    <a:pt x="1342604" y="639200"/>
                    <a:pt x="1215585" y="627864"/>
                  </a:cubicBezTo>
                  <a:cubicBezTo>
                    <a:pt x="1088566" y="616528"/>
                    <a:pt x="823157" y="606413"/>
                    <a:pt x="687604" y="627864"/>
                  </a:cubicBezTo>
                  <a:cubicBezTo>
                    <a:pt x="552051" y="649315"/>
                    <a:pt x="275196" y="645325"/>
                    <a:pt x="0" y="627864"/>
                  </a:cubicBezTo>
                  <a:cubicBezTo>
                    <a:pt x="9386" y="342159"/>
                    <a:pt x="27410" y="200684"/>
                    <a:pt x="0" y="0"/>
                  </a:cubicBezTo>
                  <a:close/>
                </a:path>
              </a:pathLst>
            </a:custGeom>
            <a:solidFill>
              <a:srgbClr val="5C2D91"/>
            </a:solidFill>
            <a:ln>
              <a:solidFill>
                <a:schemeClr val="tx1"/>
              </a:solidFill>
              <a:extLst>
                <a:ext uri="{C807C97D-BFC1-408E-A445-0C87EB9F89A2}">
                  <ask:lineSketchStyleProps xmlns:ask="http://schemas.microsoft.com/office/drawing/2018/sketchyshapes" sd="2663501985">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Trigger @on-events handlers</a:t>
              </a:r>
            </a:p>
          </p:txBody>
        </p:sp>
        <p:cxnSp>
          <p:nvCxnSpPr>
            <p:cNvPr id="16" name="Straight Arrow Connector 15">
              <a:extLst>
                <a:ext uri="{FF2B5EF4-FFF2-40B4-BE49-F238E27FC236}">
                  <a16:creationId xmlns:a16="http://schemas.microsoft.com/office/drawing/2014/main" id="{A2559968-F32B-48AC-947C-601FF6844AAE}"/>
                </a:ext>
              </a:extLst>
            </p:cNvPr>
            <p:cNvCxnSpPr>
              <a:cxnSpLocks/>
              <a:stCxn id="15" idx="0"/>
              <a:endCxn id="7" idx="2"/>
            </p:cNvCxnSpPr>
            <p:nvPr/>
          </p:nvCxnSpPr>
          <p:spPr>
            <a:xfrm flipH="1" flipV="1">
              <a:off x="6095999" y="3935058"/>
              <a:ext cx="66654" cy="2005567"/>
            </a:xfrm>
            <a:prstGeom prst="straightConnector1">
              <a:avLst/>
            </a:prstGeom>
            <a:ln w="38100" cap="rnd">
              <a:solidFill>
                <a:srgbClr val="5C2D9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9F46E54E-157E-4CCE-810F-C01EA720867C}"/>
              </a:ext>
            </a:extLst>
          </p:cNvPr>
          <p:cNvGrpSpPr/>
          <p:nvPr/>
        </p:nvGrpSpPr>
        <p:grpSpPr>
          <a:xfrm>
            <a:off x="6441734" y="3943080"/>
            <a:ext cx="2680862" cy="1865886"/>
            <a:chOff x="6767990" y="3980702"/>
            <a:chExt cx="2680862" cy="1865886"/>
          </a:xfrm>
        </p:grpSpPr>
        <p:sp>
          <p:nvSpPr>
            <p:cNvPr id="18" name="TextBox 17">
              <a:extLst>
                <a:ext uri="{FF2B5EF4-FFF2-40B4-BE49-F238E27FC236}">
                  <a16:creationId xmlns:a16="http://schemas.microsoft.com/office/drawing/2014/main" id="{9FD37298-159F-4AA1-AB34-52D1A2E1CA8F}"/>
                </a:ext>
              </a:extLst>
            </p:cNvPr>
            <p:cNvSpPr txBox="1"/>
            <p:nvPr/>
          </p:nvSpPr>
          <p:spPr>
            <a:xfrm>
              <a:off x="6767990" y="5218724"/>
              <a:ext cx="2680862" cy="627864"/>
            </a:xfrm>
            <a:custGeom>
              <a:avLst/>
              <a:gdLst>
                <a:gd name="connsiteX0" fmla="*/ 0 w 2680862"/>
                <a:gd name="connsiteY0" fmla="*/ 0 h 627864"/>
                <a:gd name="connsiteX1" fmla="*/ 670216 w 2680862"/>
                <a:gd name="connsiteY1" fmla="*/ 0 h 627864"/>
                <a:gd name="connsiteX2" fmla="*/ 1260005 w 2680862"/>
                <a:gd name="connsiteY2" fmla="*/ 0 h 627864"/>
                <a:gd name="connsiteX3" fmla="*/ 1903412 w 2680862"/>
                <a:gd name="connsiteY3" fmla="*/ 0 h 627864"/>
                <a:gd name="connsiteX4" fmla="*/ 2680862 w 2680862"/>
                <a:gd name="connsiteY4" fmla="*/ 0 h 627864"/>
                <a:gd name="connsiteX5" fmla="*/ 2680862 w 2680862"/>
                <a:gd name="connsiteY5" fmla="*/ 627864 h 627864"/>
                <a:gd name="connsiteX6" fmla="*/ 2037455 w 2680862"/>
                <a:gd name="connsiteY6" fmla="*/ 627864 h 627864"/>
                <a:gd name="connsiteX7" fmla="*/ 1394048 w 2680862"/>
                <a:gd name="connsiteY7" fmla="*/ 627864 h 627864"/>
                <a:gd name="connsiteX8" fmla="*/ 670216 w 2680862"/>
                <a:gd name="connsiteY8" fmla="*/ 627864 h 627864"/>
                <a:gd name="connsiteX9" fmla="*/ 0 w 2680862"/>
                <a:gd name="connsiteY9" fmla="*/ 627864 h 627864"/>
                <a:gd name="connsiteX10" fmla="*/ 0 w 2680862"/>
                <a:gd name="connsiteY10"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80862" h="627864" fill="none" extrusionOk="0">
                  <a:moveTo>
                    <a:pt x="0" y="0"/>
                  </a:moveTo>
                  <a:cubicBezTo>
                    <a:pt x="164331" y="11389"/>
                    <a:pt x="443933" y="18569"/>
                    <a:pt x="670216" y="0"/>
                  </a:cubicBezTo>
                  <a:cubicBezTo>
                    <a:pt x="896499" y="-18569"/>
                    <a:pt x="1020346" y="-10485"/>
                    <a:pt x="1260005" y="0"/>
                  </a:cubicBezTo>
                  <a:cubicBezTo>
                    <a:pt x="1499664" y="10485"/>
                    <a:pt x="1677371" y="8638"/>
                    <a:pt x="1903412" y="0"/>
                  </a:cubicBezTo>
                  <a:cubicBezTo>
                    <a:pt x="2129453" y="-8638"/>
                    <a:pt x="2476831" y="-14842"/>
                    <a:pt x="2680862" y="0"/>
                  </a:cubicBezTo>
                  <a:cubicBezTo>
                    <a:pt x="2655395" y="132749"/>
                    <a:pt x="2670858" y="361555"/>
                    <a:pt x="2680862" y="627864"/>
                  </a:cubicBezTo>
                  <a:cubicBezTo>
                    <a:pt x="2532161" y="656575"/>
                    <a:pt x="2230392" y="597489"/>
                    <a:pt x="2037455" y="627864"/>
                  </a:cubicBezTo>
                  <a:cubicBezTo>
                    <a:pt x="1844518" y="658239"/>
                    <a:pt x="1531781" y="597817"/>
                    <a:pt x="1394048" y="627864"/>
                  </a:cubicBezTo>
                  <a:cubicBezTo>
                    <a:pt x="1256315" y="657911"/>
                    <a:pt x="983473" y="599986"/>
                    <a:pt x="670216" y="627864"/>
                  </a:cubicBezTo>
                  <a:cubicBezTo>
                    <a:pt x="356959" y="655742"/>
                    <a:pt x="276919" y="637603"/>
                    <a:pt x="0" y="627864"/>
                  </a:cubicBezTo>
                  <a:cubicBezTo>
                    <a:pt x="-5305" y="382864"/>
                    <a:pt x="-19784" y="242846"/>
                    <a:pt x="0" y="0"/>
                  </a:cubicBezTo>
                  <a:close/>
                </a:path>
                <a:path w="2680862" h="627864" stroke="0" extrusionOk="0">
                  <a:moveTo>
                    <a:pt x="0" y="0"/>
                  </a:moveTo>
                  <a:cubicBezTo>
                    <a:pt x="135803" y="25232"/>
                    <a:pt x="469204" y="24744"/>
                    <a:pt x="670216" y="0"/>
                  </a:cubicBezTo>
                  <a:cubicBezTo>
                    <a:pt x="871228" y="-24744"/>
                    <a:pt x="1038203" y="-2194"/>
                    <a:pt x="1313622" y="0"/>
                  </a:cubicBezTo>
                  <a:cubicBezTo>
                    <a:pt x="1589041" y="2194"/>
                    <a:pt x="1724394" y="-8543"/>
                    <a:pt x="1903412" y="0"/>
                  </a:cubicBezTo>
                  <a:cubicBezTo>
                    <a:pt x="2082430" y="8543"/>
                    <a:pt x="2333041" y="-21760"/>
                    <a:pt x="2680862" y="0"/>
                  </a:cubicBezTo>
                  <a:cubicBezTo>
                    <a:pt x="2685520" y="191689"/>
                    <a:pt x="2709110" y="391213"/>
                    <a:pt x="2680862" y="627864"/>
                  </a:cubicBezTo>
                  <a:cubicBezTo>
                    <a:pt x="2367131" y="626792"/>
                    <a:pt x="2287177" y="599742"/>
                    <a:pt x="2010647" y="627864"/>
                  </a:cubicBezTo>
                  <a:cubicBezTo>
                    <a:pt x="1734117" y="655986"/>
                    <a:pt x="1496100" y="610298"/>
                    <a:pt x="1367240" y="627864"/>
                  </a:cubicBezTo>
                  <a:cubicBezTo>
                    <a:pt x="1238380" y="645430"/>
                    <a:pt x="901687" y="625752"/>
                    <a:pt x="750641" y="627864"/>
                  </a:cubicBezTo>
                  <a:cubicBezTo>
                    <a:pt x="599595" y="629976"/>
                    <a:pt x="360060" y="622795"/>
                    <a:pt x="0" y="627864"/>
                  </a:cubicBezTo>
                  <a:cubicBezTo>
                    <a:pt x="4088" y="409611"/>
                    <a:pt x="14252" y="284738"/>
                    <a:pt x="0" y="0"/>
                  </a:cubicBezTo>
                  <a:close/>
                </a:path>
              </a:pathLst>
            </a:custGeom>
            <a:solidFill>
              <a:srgbClr val="5C2D91"/>
            </a:solidFill>
            <a:ln>
              <a:solidFill>
                <a:schemeClr val="tx1"/>
              </a:solidFill>
              <a:extLst>
                <a:ext uri="{C807C97D-BFC1-408E-A445-0C87EB9F89A2}">
                  <ask:lineSketchStyleProps xmlns:ask="http://schemas.microsoft.com/office/drawing/2018/sketchyshapes" sd="2662991798">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Invoke (re)render</a:t>
              </a:r>
            </a:p>
          </p:txBody>
        </p:sp>
        <p:cxnSp>
          <p:nvCxnSpPr>
            <p:cNvPr id="19" name="Straight Arrow Connector 18">
              <a:extLst>
                <a:ext uri="{FF2B5EF4-FFF2-40B4-BE49-F238E27FC236}">
                  <a16:creationId xmlns:a16="http://schemas.microsoft.com/office/drawing/2014/main" id="{7E2DC7FC-D014-46B4-9135-C0F63C0C3775}"/>
                </a:ext>
              </a:extLst>
            </p:cNvPr>
            <p:cNvCxnSpPr>
              <a:cxnSpLocks/>
              <a:stCxn id="18" idx="0"/>
            </p:cNvCxnSpPr>
            <p:nvPr/>
          </p:nvCxnSpPr>
          <p:spPr>
            <a:xfrm flipH="1" flipV="1">
              <a:off x="6998485" y="3980702"/>
              <a:ext cx="1109936" cy="1238022"/>
            </a:xfrm>
            <a:prstGeom prst="straightConnector1">
              <a:avLst/>
            </a:prstGeom>
            <a:ln w="38100" cap="rnd">
              <a:solidFill>
                <a:srgbClr val="5C2D9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6BFDB26D-6F18-4EFE-8FC0-06A19CAF8D72}"/>
              </a:ext>
            </a:extLst>
          </p:cNvPr>
          <p:cNvGrpSpPr/>
          <p:nvPr/>
        </p:nvGrpSpPr>
        <p:grpSpPr>
          <a:xfrm>
            <a:off x="7484532" y="1086344"/>
            <a:ext cx="3934276" cy="1976693"/>
            <a:chOff x="6370225" y="2639500"/>
            <a:chExt cx="3900563" cy="1670899"/>
          </a:xfrm>
          <a:solidFill>
            <a:srgbClr val="008272"/>
          </a:solidFill>
        </p:grpSpPr>
        <p:sp>
          <p:nvSpPr>
            <p:cNvPr id="21" name="TextBox 20">
              <a:extLst>
                <a:ext uri="{FF2B5EF4-FFF2-40B4-BE49-F238E27FC236}">
                  <a16:creationId xmlns:a16="http://schemas.microsoft.com/office/drawing/2014/main" id="{216E5B2F-E638-4705-B730-9283DF42B273}"/>
                </a:ext>
              </a:extLst>
            </p:cNvPr>
            <p:cNvSpPr txBox="1"/>
            <p:nvPr/>
          </p:nvSpPr>
          <p:spPr>
            <a:xfrm>
              <a:off x="6705132" y="2639500"/>
              <a:ext cx="3565656" cy="627864"/>
            </a:xfrm>
            <a:custGeom>
              <a:avLst/>
              <a:gdLst>
                <a:gd name="connsiteX0" fmla="*/ 0 w 3565656"/>
                <a:gd name="connsiteY0" fmla="*/ 0 h 627864"/>
                <a:gd name="connsiteX1" fmla="*/ 558619 w 3565656"/>
                <a:gd name="connsiteY1" fmla="*/ 0 h 627864"/>
                <a:gd name="connsiteX2" fmla="*/ 1188552 w 3565656"/>
                <a:gd name="connsiteY2" fmla="*/ 0 h 627864"/>
                <a:gd name="connsiteX3" fmla="*/ 1711515 w 3565656"/>
                <a:gd name="connsiteY3" fmla="*/ 0 h 627864"/>
                <a:gd name="connsiteX4" fmla="*/ 2305791 w 3565656"/>
                <a:gd name="connsiteY4" fmla="*/ 0 h 627864"/>
                <a:gd name="connsiteX5" fmla="*/ 2793097 w 3565656"/>
                <a:gd name="connsiteY5" fmla="*/ 0 h 627864"/>
                <a:gd name="connsiteX6" fmla="*/ 3565656 w 3565656"/>
                <a:gd name="connsiteY6" fmla="*/ 0 h 627864"/>
                <a:gd name="connsiteX7" fmla="*/ 3565656 w 3565656"/>
                <a:gd name="connsiteY7" fmla="*/ 627864 h 627864"/>
                <a:gd name="connsiteX8" fmla="*/ 2971380 w 3565656"/>
                <a:gd name="connsiteY8" fmla="*/ 627864 h 627864"/>
                <a:gd name="connsiteX9" fmla="*/ 2448417 w 3565656"/>
                <a:gd name="connsiteY9" fmla="*/ 627864 h 627864"/>
                <a:gd name="connsiteX10" fmla="*/ 1818485 w 3565656"/>
                <a:gd name="connsiteY10" fmla="*/ 627864 h 627864"/>
                <a:gd name="connsiteX11" fmla="*/ 1295522 w 3565656"/>
                <a:gd name="connsiteY11" fmla="*/ 627864 h 627864"/>
                <a:gd name="connsiteX12" fmla="*/ 629933 w 3565656"/>
                <a:gd name="connsiteY12" fmla="*/ 627864 h 627864"/>
                <a:gd name="connsiteX13" fmla="*/ 0 w 3565656"/>
                <a:gd name="connsiteY13" fmla="*/ 627864 h 627864"/>
                <a:gd name="connsiteX14" fmla="*/ 0 w 3565656"/>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5656" h="627864" fill="none" extrusionOk="0">
                  <a:moveTo>
                    <a:pt x="0" y="0"/>
                  </a:moveTo>
                  <a:cubicBezTo>
                    <a:pt x="177550" y="-15079"/>
                    <a:pt x="412213" y="26316"/>
                    <a:pt x="558619" y="0"/>
                  </a:cubicBezTo>
                  <a:cubicBezTo>
                    <a:pt x="705025" y="-26316"/>
                    <a:pt x="885094" y="-23071"/>
                    <a:pt x="1188552" y="0"/>
                  </a:cubicBezTo>
                  <a:cubicBezTo>
                    <a:pt x="1492010" y="23071"/>
                    <a:pt x="1572019" y="22260"/>
                    <a:pt x="1711515" y="0"/>
                  </a:cubicBezTo>
                  <a:cubicBezTo>
                    <a:pt x="1851011" y="-22260"/>
                    <a:pt x="2096841" y="-25994"/>
                    <a:pt x="2305791" y="0"/>
                  </a:cubicBezTo>
                  <a:cubicBezTo>
                    <a:pt x="2514741" y="25994"/>
                    <a:pt x="2637831" y="16367"/>
                    <a:pt x="2793097" y="0"/>
                  </a:cubicBezTo>
                  <a:cubicBezTo>
                    <a:pt x="2948363" y="-16367"/>
                    <a:pt x="3298501" y="30968"/>
                    <a:pt x="3565656" y="0"/>
                  </a:cubicBezTo>
                  <a:cubicBezTo>
                    <a:pt x="3545362" y="170740"/>
                    <a:pt x="3589309" y="477292"/>
                    <a:pt x="3565656" y="627864"/>
                  </a:cubicBezTo>
                  <a:cubicBezTo>
                    <a:pt x="3364344" y="618814"/>
                    <a:pt x="3170036" y="605436"/>
                    <a:pt x="2971380" y="627864"/>
                  </a:cubicBezTo>
                  <a:cubicBezTo>
                    <a:pt x="2772724" y="650292"/>
                    <a:pt x="2630510" y="639479"/>
                    <a:pt x="2448417" y="627864"/>
                  </a:cubicBezTo>
                  <a:cubicBezTo>
                    <a:pt x="2266324" y="616249"/>
                    <a:pt x="2035462" y="657999"/>
                    <a:pt x="1818485" y="627864"/>
                  </a:cubicBezTo>
                  <a:cubicBezTo>
                    <a:pt x="1601508" y="597729"/>
                    <a:pt x="1556604" y="618773"/>
                    <a:pt x="1295522" y="627864"/>
                  </a:cubicBezTo>
                  <a:cubicBezTo>
                    <a:pt x="1034440" y="636955"/>
                    <a:pt x="787989" y="615044"/>
                    <a:pt x="629933" y="627864"/>
                  </a:cubicBezTo>
                  <a:cubicBezTo>
                    <a:pt x="471877" y="640684"/>
                    <a:pt x="275562" y="632478"/>
                    <a:pt x="0" y="627864"/>
                  </a:cubicBezTo>
                  <a:cubicBezTo>
                    <a:pt x="-5992" y="407457"/>
                    <a:pt x="21828" y="153473"/>
                    <a:pt x="0" y="0"/>
                  </a:cubicBezTo>
                  <a:close/>
                </a:path>
                <a:path w="3565656" h="627864" stroke="0" extrusionOk="0">
                  <a:moveTo>
                    <a:pt x="0" y="0"/>
                  </a:moveTo>
                  <a:cubicBezTo>
                    <a:pt x="253835" y="8604"/>
                    <a:pt x="354282" y="-10992"/>
                    <a:pt x="665589" y="0"/>
                  </a:cubicBezTo>
                  <a:cubicBezTo>
                    <a:pt x="976896" y="10992"/>
                    <a:pt x="1108196" y="-21756"/>
                    <a:pt x="1224209" y="0"/>
                  </a:cubicBezTo>
                  <a:cubicBezTo>
                    <a:pt x="1340222" y="21756"/>
                    <a:pt x="1521928" y="-19317"/>
                    <a:pt x="1782828" y="0"/>
                  </a:cubicBezTo>
                  <a:cubicBezTo>
                    <a:pt x="2043728" y="19317"/>
                    <a:pt x="2121614" y="-1921"/>
                    <a:pt x="2270134" y="0"/>
                  </a:cubicBezTo>
                  <a:cubicBezTo>
                    <a:pt x="2418654" y="1921"/>
                    <a:pt x="2648416" y="-13646"/>
                    <a:pt x="2864410" y="0"/>
                  </a:cubicBezTo>
                  <a:cubicBezTo>
                    <a:pt x="3080404" y="13646"/>
                    <a:pt x="3336915" y="21308"/>
                    <a:pt x="3565656" y="0"/>
                  </a:cubicBezTo>
                  <a:cubicBezTo>
                    <a:pt x="3592386" y="206739"/>
                    <a:pt x="3546831" y="318226"/>
                    <a:pt x="3565656" y="627864"/>
                  </a:cubicBezTo>
                  <a:cubicBezTo>
                    <a:pt x="3313569" y="618017"/>
                    <a:pt x="3217286" y="622822"/>
                    <a:pt x="2935723" y="627864"/>
                  </a:cubicBezTo>
                  <a:cubicBezTo>
                    <a:pt x="2654160" y="632906"/>
                    <a:pt x="2598540" y="642935"/>
                    <a:pt x="2448417" y="627864"/>
                  </a:cubicBezTo>
                  <a:cubicBezTo>
                    <a:pt x="2298294" y="612793"/>
                    <a:pt x="1960945" y="651267"/>
                    <a:pt x="1818485" y="627864"/>
                  </a:cubicBezTo>
                  <a:cubicBezTo>
                    <a:pt x="1676025" y="604461"/>
                    <a:pt x="1396297" y="628053"/>
                    <a:pt x="1224209" y="627864"/>
                  </a:cubicBezTo>
                  <a:cubicBezTo>
                    <a:pt x="1052121" y="627675"/>
                    <a:pt x="831236" y="651502"/>
                    <a:pt x="665589" y="627864"/>
                  </a:cubicBezTo>
                  <a:cubicBezTo>
                    <a:pt x="499942" y="604226"/>
                    <a:pt x="194416" y="654066"/>
                    <a:pt x="0" y="627864"/>
                  </a:cubicBezTo>
                  <a:cubicBezTo>
                    <a:pt x="26610" y="444187"/>
                    <a:pt x="26905" y="264933"/>
                    <a:pt x="0" y="0"/>
                  </a:cubicBezTo>
                  <a:close/>
                </a:path>
              </a:pathLst>
            </a:custGeom>
            <a:grpFill/>
            <a:ln>
              <a:solidFill>
                <a:schemeClr val="tx1"/>
              </a:solidFill>
              <a:extLst>
                <a:ext uri="{C807C97D-BFC1-408E-A445-0C87EB9F89A2}">
                  <ask:lineSketchStyleProps xmlns:ask="http://schemas.microsoft.com/office/drawing/2018/sketchyshapes" sd="2947168374">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Verify rendered markup</a:t>
              </a:r>
            </a:p>
          </p:txBody>
        </p:sp>
        <p:cxnSp>
          <p:nvCxnSpPr>
            <p:cNvPr id="22" name="Straight Arrow Connector 21">
              <a:extLst>
                <a:ext uri="{FF2B5EF4-FFF2-40B4-BE49-F238E27FC236}">
                  <a16:creationId xmlns:a16="http://schemas.microsoft.com/office/drawing/2014/main" id="{A91D6ED2-EBFE-4488-80A4-1E33C838AA2D}"/>
                </a:ext>
              </a:extLst>
            </p:cNvPr>
            <p:cNvCxnSpPr>
              <a:cxnSpLocks/>
            </p:cNvCxnSpPr>
            <p:nvPr/>
          </p:nvCxnSpPr>
          <p:spPr>
            <a:xfrm flipV="1">
              <a:off x="6370225" y="3267364"/>
              <a:ext cx="916617" cy="1043035"/>
            </a:xfrm>
            <a:prstGeom prst="straightConnector1">
              <a:avLst/>
            </a:prstGeom>
            <a:grpFill/>
            <a:ln w="38100" cap="rnd">
              <a:solidFill>
                <a:srgbClr val="00827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8C82DC06-B2E5-43F2-A7E9-8CBDEB8FE3AF}"/>
              </a:ext>
            </a:extLst>
          </p:cNvPr>
          <p:cNvGrpSpPr/>
          <p:nvPr/>
        </p:nvGrpSpPr>
        <p:grpSpPr>
          <a:xfrm>
            <a:off x="7843223" y="3857101"/>
            <a:ext cx="4184824" cy="1157802"/>
            <a:chOff x="6705132" y="1226576"/>
            <a:chExt cx="4184824" cy="1157802"/>
          </a:xfrm>
          <a:solidFill>
            <a:srgbClr val="008272"/>
          </a:solidFill>
        </p:grpSpPr>
        <p:sp>
          <p:nvSpPr>
            <p:cNvPr id="24" name="TextBox 23">
              <a:extLst>
                <a:ext uri="{FF2B5EF4-FFF2-40B4-BE49-F238E27FC236}">
                  <a16:creationId xmlns:a16="http://schemas.microsoft.com/office/drawing/2014/main" id="{5F47C65A-AB6E-487B-A0B7-11CEB10124C8}"/>
                </a:ext>
              </a:extLst>
            </p:cNvPr>
            <p:cNvSpPr txBox="1"/>
            <p:nvPr/>
          </p:nvSpPr>
          <p:spPr>
            <a:xfrm>
              <a:off x="6869881" y="1756514"/>
              <a:ext cx="4020075" cy="627864"/>
            </a:xfrm>
            <a:custGeom>
              <a:avLst/>
              <a:gdLst>
                <a:gd name="connsiteX0" fmla="*/ 0 w 4020075"/>
                <a:gd name="connsiteY0" fmla="*/ 0 h 627864"/>
                <a:gd name="connsiteX1" fmla="*/ 549410 w 4020075"/>
                <a:gd name="connsiteY1" fmla="*/ 0 h 627864"/>
                <a:gd name="connsiteX2" fmla="*/ 1179222 w 4020075"/>
                <a:gd name="connsiteY2" fmla="*/ 0 h 627864"/>
                <a:gd name="connsiteX3" fmla="*/ 1728632 w 4020075"/>
                <a:gd name="connsiteY3" fmla="*/ 0 h 627864"/>
                <a:gd name="connsiteX4" fmla="*/ 2278043 w 4020075"/>
                <a:gd name="connsiteY4" fmla="*/ 0 h 627864"/>
                <a:gd name="connsiteX5" fmla="*/ 2988256 w 4020075"/>
                <a:gd name="connsiteY5" fmla="*/ 0 h 627864"/>
                <a:gd name="connsiteX6" fmla="*/ 4020075 w 4020075"/>
                <a:gd name="connsiteY6" fmla="*/ 0 h 627864"/>
                <a:gd name="connsiteX7" fmla="*/ 4020075 w 4020075"/>
                <a:gd name="connsiteY7" fmla="*/ 627864 h 627864"/>
                <a:gd name="connsiteX8" fmla="*/ 3390263 w 4020075"/>
                <a:gd name="connsiteY8" fmla="*/ 627864 h 627864"/>
                <a:gd name="connsiteX9" fmla="*/ 2840853 w 4020075"/>
                <a:gd name="connsiteY9" fmla="*/ 627864 h 627864"/>
                <a:gd name="connsiteX10" fmla="*/ 2090439 w 4020075"/>
                <a:gd name="connsiteY10" fmla="*/ 627864 h 627864"/>
                <a:gd name="connsiteX11" fmla="*/ 1380226 w 4020075"/>
                <a:gd name="connsiteY11" fmla="*/ 627864 h 627864"/>
                <a:gd name="connsiteX12" fmla="*/ 710213 w 4020075"/>
                <a:gd name="connsiteY12" fmla="*/ 627864 h 627864"/>
                <a:gd name="connsiteX13" fmla="*/ 0 w 4020075"/>
                <a:gd name="connsiteY13" fmla="*/ 627864 h 627864"/>
                <a:gd name="connsiteX14" fmla="*/ 0 w 4020075"/>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0075" h="627864" fill="none" extrusionOk="0">
                  <a:moveTo>
                    <a:pt x="0" y="0"/>
                  </a:moveTo>
                  <a:cubicBezTo>
                    <a:pt x="260250" y="3423"/>
                    <a:pt x="311214" y="6338"/>
                    <a:pt x="549410" y="0"/>
                  </a:cubicBezTo>
                  <a:cubicBezTo>
                    <a:pt x="787606" y="-6338"/>
                    <a:pt x="948754" y="17942"/>
                    <a:pt x="1179222" y="0"/>
                  </a:cubicBezTo>
                  <a:cubicBezTo>
                    <a:pt x="1409690" y="-17942"/>
                    <a:pt x="1471839" y="7709"/>
                    <a:pt x="1728632" y="0"/>
                  </a:cubicBezTo>
                  <a:cubicBezTo>
                    <a:pt x="1985425" y="-7709"/>
                    <a:pt x="2143133" y="-22379"/>
                    <a:pt x="2278043" y="0"/>
                  </a:cubicBezTo>
                  <a:cubicBezTo>
                    <a:pt x="2412953" y="22379"/>
                    <a:pt x="2656585" y="10856"/>
                    <a:pt x="2988256" y="0"/>
                  </a:cubicBezTo>
                  <a:cubicBezTo>
                    <a:pt x="3319927" y="-10856"/>
                    <a:pt x="3588355" y="-8306"/>
                    <a:pt x="4020075" y="0"/>
                  </a:cubicBezTo>
                  <a:cubicBezTo>
                    <a:pt x="4025683" y="258138"/>
                    <a:pt x="4019329" y="382974"/>
                    <a:pt x="4020075" y="627864"/>
                  </a:cubicBezTo>
                  <a:cubicBezTo>
                    <a:pt x="3746407" y="632190"/>
                    <a:pt x="3561059" y="635469"/>
                    <a:pt x="3390263" y="627864"/>
                  </a:cubicBezTo>
                  <a:cubicBezTo>
                    <a:pt x="3219467" y="620259"/>
                    <a:pt x="3056863" y="642610"/>
                    <a:pt x="2840853" y="627864"/>
                  </a:cubicBezTo>
                  <a:cubicBezTo>
                    <a:pt x="2624843" y="613119"/>
                    <a:pt x="2391259" y="633839"/>
                    <a:pt x="2090439" y="627864"/>
                  </a:cubicBezTo>
                  <a:cubicBezTo>
                    <a:pt x="1789619" y="621889"/>
                    <a:pt x="1624631" y="632966"/>
                    <a:pt x="1380226" y="627864"/>
                  </a:cubicBezTo>
                  <a:cubicBezTo>
                    <a:pt x="1135821" y="622762"/>
                    <a:pt x="1029717" y="638342"/>
                    <a:pt x="710213" y="627864"/>
                  </a:cubicBezTo>
                  <a:cubicBezTo>
                    <a:pt x="390709" y="617386"/>
                    <a:pt x="199456" y="660587"/>
                    <a:pt x="0" y="627864"/>
                  </a:cubicBezTo>
                  <a:cubicBezTo>
                    <a:pt x="19656" y="326143"/>
                    <a:pt x="-12679" y="139419"/>
                    <a:pt x="0" y="0"/>
                  </a:cubicBezTo>
                  <a:close/>
                </a:path>
                <a:path w="4020075" h="627864" stroke="0" extrusionOk="0">
                  <a:moveTo>
                    <a:pt x="0" y="0"/>
                  </a:moveTo>
                  <a:cubicBezTo>
                    <a:pt x="137207" y="-1982"/>
                    <a:pt x="519983" y="-26908"/>
                    <a:pt x="670013" y="0"/>
                  </a:cubicBezTo>
                  <a:cubicBezTo>
                    <a:pt x="820043" y="26908"/>
                    <a:pt x="1038753" y="269"/>
                    <a:pt x="1340025" y="0"/>
                  </a:cubicBezTo>
                  <a:cubicBezTo>
                    <a:pt x="1641297" y="-269"/>
                    <a:pt x="1853197" y="14668"/>
                    <a:pt x="2010038" y="0"/>
                  </a:cubicBezTo>
                  <a:cubicBezTo>
                    <a:pt x="2166879" y="-14668"/>
                    <a:pt x="2439346" y="-17609"/>
                    <a:pt x="2599649" y="0"/>
                  </a:cubicBezTo>
                  <a:cubicBezTo>
                    <a:pt x="2759952" y="17609"/>
                    <a:pt x="3120206" y="31831"/>
                    <a:pt x="3309862" y="0"/>
                  </a:cubicBezTo>
                  <a:cubicBezTo>
                    <a:pt x="3499518" y="-31831"/>
                    <a:pt x="3703015" y="-32836"/>
                    <a:pt x="4020075" y="0"/>
                  </a:cubicBezTo>
                  <a:cubicBezTo>
                    <a:pt x="3992470" y="130755"/>
                    <a:pt x="4045825" y="397409"/>
                    <a:pt x="4020075" y="627864"/>
                  </a:cubicBezTo>
                  <a:cubicBezTo>
                    <a:pt x="3824286" y="625725"/>
                    <a:pt x="3600935" y="632736"/>
                    <a:pt x="3390263" y="627864"/>
                  </a:cubicBezTo>
                  <a:cubicBezTo>
                    <a:pt x="3179591" y="622992"/>
                    <a:pt x="3006693" y="619134"/>
                    <a:pt x="2720251" y="627864"/>
                  </a:cubicBezTo>
                  <a:cubicBezTo>
                    <a:pt x="2433809" y="636594"/>
                    <a:pt x="2205853" y="625974"/>
                    <a:pt x="2050238" y="627864"/>
                  </a:cubicBezTo>
                  <a:cubicBezTo>
                    <a:pt x="1894623" y="629754"/>
                    <a:pt x="1652058" y="627811"/>
                    <a:pt x="1340025" y="627864"/>
                  </a:cubicBezTo>
                  <a:cubicBezTo>
                    <a:pt x="1027992" y="627917"/>
                    <a:pt x="911771" y="608527"/>
                    <a:pt x="629812" y="627864"/>
                  </a:cubicBezTo>
                  <a:cubicBezTo>
                    <a:pt x="347853" y="647201"/>
                    <a:pt x="258545" y="613180"/>
                    <a:pt x="0" y="627864"/>
                  </a:cubicBezTo>
                  <a:cubicBezTo>
                    <a:pt x="-16900" y="488230"/>
                    <a:pt x="45" y="300029"/>
                    <a:pt x="0" y="0"/>
                  </a:cubicBezTo>
                  <a:close/>
                </a:path>
              </a:pathLst>
            </a:custGeom>
            <a:grpFill/>
            <a:ln>
              <a:solidFill>
                <a:schemeClr val="tx1"/>
              </a:solidFill>
              <a:extLst>
                <a:ext uri="{C807C97D-BFC1-408E-A445-0C87EB9F89A2}">
                  <ask:lineSketchStyleProps xmlns:ask="http://schemas.microsoft.com/office/drawing/2018/sketchyshapes" sd="3595522351">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Capture thrown exceptions</a:t>
              </a:r>
            </a:p>
          </p:txBody>
        </p:sp>
        <p:cxnSp>
          <p:nvCxnSpPr>
            <p:cNvPr id="25" name="Straight Arrow Connector 24">
              <a:extLst>
                <a:ext uri="{FF2B5EF4-FFF2-40B4-BE49-F238E27FC236}">
                  <a16:creationId xmlns:a16="http://schemas.microsoft.com/office/drawing/2014/main" id="{D4517DC6-D551-4C68-B1DE-FF57F0B1DDC0}"/>
                </a:ext>
              </a:extLst>
            </p:cNvPr>
            <p:cNvCxnSpPr>
              <a:cxnSpLocks/>
            </p:cNvCxnSpPr>
            <p:nvPr/>
          </p:nvCxnSpPr>
          <p:spPr>
            <a:xfrm>
              <a:off x="6705132" y="1226576"/>
              <a:ext cx="416187" cy="529938"/>
            </a:xfrm>
            <a:prstGeom prst="straightConnector1">
              <a:avLst/>
            </a:prstGeom>
            <a:grpFill/>
            <a:ln w="38100" cap="rnd">
              <a:solidFill>
                <a:srgbClr val="00827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BFD7A4A-819B-41BB-AD5F-34749B358B0D}"/>
              </a:ext>
            </a:extLst>
          </p:cNvPr>
          <p:cNvGrpSpPr/>
          <p:nvPr/>
        </p:nvGrpSpPr>
        <p:grpSpPr>
          <a:xfrm>
            <a:off x="7843223" y="2186267"/>
            <a:ext cx="4081857" cy="1173019"/>
            <a:chOff x="5881796" y="2639500"/>
            <a:chExt cx="4081857" cy="1173019"/>
          </a:xfrm>
          <a:solidFill>
            <a:srgbClr val="008272"/>
          </a:solidFill>
        </p:grpSpPr>
        <p:sp>
          <p:nvSpPr>
            <p:cNvPr id="27" name="TextBox 26">
              <a:extLst>
                <a:ext uri="{FF2B5EF4-FFF2-40B4-BE49-F238E27FC236}">
                  <a16:creationId xmlns:a16="http://schemas.microsoft.com/office/drawing/2014/main" id="{68F5A99F-70D4-43D9-80A2-60B320046C99}"/>
                </a:ext>
              </a:extLst>
            </p:cNvPr>
            <p:cNvSpPr txBox="1"/>
            <p:nvPr/>
          </p:nvSpPr>
          <p:spPr>
            <a:xfrm>
              <a:off x="6705132" y="2639500"/>
              <a:ext cx="3258521" cy="627864"/>
            </a:xfrm>
            <a:custGeom>
              <a:avLst/>
              <a:gdLst>
                <a:gd name="connsiteX0" fmla="*/ 0 w 3258521"/>
                <a:gd name="connsiteY0" fmla="*/ 0 h 627864"/>
                <a:gd name="connsiteX1" fmla="*/ 651704 w 3258521"/>
                <a:gd name="connsiteY1" fmla="*/ 0 h 627864"/>
                <a:gd name="connsiteX2" fmla="*/ 1303408 w 3258521"/>
                <a:gd name="connsiteY2" fmla="*/ 0 h 627864"/>
                <a:gd name="connsiteX3" fmla="*/ 1857357 w 3258521"/>
                <a:gd name="connsiteY3" fmla="*/ 0 h 627864"/>
                <a:gd name="connsiteX4" fmla="*/ 2443891 w 3258521"/>
                <a:gd name="connsiteY4" fmla="*/ 0 h 627864"/>
                <a:gd name="connsiteX5" fmla="*/ 3258521 w 3258521"/>
                <a:gd name="connsiteY5" fmla="*/ 0 h 627864"/>
                <a:gd name="connsiteX6" fmla="*/ 3258521 w 3258521"/>
                <a:gd name="connsiteY6" fmla="*/ 627864 h 627864"/>
                <a:gd name="connsiteX7" fmla="*/ 2671987 w 3258521"/>
                <a:gd name="connsiteY7" fmla="*/ 627864 h 627864"/>
                <a:gd name="connsiteX8" fmla="*/ 1987698 w 3258521"/>
                <a:gd name="connsiteY8" fmla="*/ 627864 h 627864"/>
                <a:gd name="connsiteX9" fmla="*/ 1401164 w 3258521"/>
                <a:gd name="connsiteY9" fmla="*/ 627864 h 627864"/>
                <a:gd name="connsiteX10" fmla="*/ 749460 w 3258521"/>
                <a:gd name="connsiteY10" fmla="*/ 627864 h 627864"/>
                <a:gd name="connsiteX11" fmla="*/ 0 w 3258521"/>
                <a:gd name="connsiteY11" fmla="*/ 627864 h 627864"/>
                <a:gd name="connsiteX12" fmla="*/ 0 w 3258521"/>
                <a:gd name="connsiteY12"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8521" h="627864" fill="none" extrusionOk="0">
                  <a:moveTo>
                    <a:pt x="0" y="0"/>
                  </a:moveTo>
                  <a:cubicBezTo>
                    <a:pt x="210604" y="-13494"/>
                    <a:pt x="408667" y="-17635"/>
                    <a:pt x="651704" y="0"/>
                  </a:cubicBezTo>
                  <a:cubicBezTo>
                    <a:pt x="894741" y="17635"/>
                    <a:pt x="1168167" y="-6059"/>
                    <a:pt x="1303408" y="0"/>
                  </a:cubicBezTo>
                  <a:cubicBezTo>
                    <a:pt x="1438649" y="6059"/>
                    <a:pt x="1667295" y="-13218"/>
                    <a:pt x="1857357" y="0"/>
                  </a:cubicBezTo>
                  <a:cubicBezTo>
                    <a:pt x="2047419" y="13218"/>
                    <a:pt x="2220831" y="-3168"/>
                    <a:pt x="2443891" y="0"/>
                  </a:cubicBezTo>
                  <a:cubicBezTo>
                    <a:pt x="2666951" y="3168"/>
                    <a:pt x="2891641" y="39296"/>
                    <a:pt x="3258521" y="0"/>
                  </a:cubicBezTo>
                  <a:cubicBezTo>
                    <a:pt x="3274120" y="139614"/>
                    <a:pt x="3278125" y="328989"/>
                    <a:pt x="3258521" y="627864"/>
                  </a:cubicBezTo>
                  <a:cubicBezTo>
                    <a:pt x="3046199" y="645062"/>
                    <a:pt x="2815670" y="635518"/>
                    <a:pt x="2671987" y="627864"/>
                  </a:cubicBezTo>
                  <a:cubicBezTo>
                    <a:pt x="2528304" y="620210"/>
                    <a:pt x="2159696" y="620085"/>
                    <a:pt x="1987698" y="627864"/>
                  </a:cubicBezTo>
                  <a:cubicBezTo>
                    <a:pt x="1815700" y="635643"/>
                    <a:pt x="1669415" y="604402"/>
                    <a:pt x="1401164" y="627864"/>
                  </a:cubicBezTo>
                  <a:cubicBezTo>
                    <a:pt x="1132913" y="651326"/>
                    <a:pt x="1031670" y="598031"/>
                    <a:pt x="749460" y="627864"/>
                  </a:cubicBezTo>
                  <a:cubicBezTo>
                    <a:pt x="467250" y="657697"/>
                    <a:pt x="215076" y="620636"/>
                    <a:pt x="0" y="627864"/>
                  </a:cubicBezTo>
                  <a:cubicBezTo>
                    <a:pt x="30708" y="497510"/>
                    <a:pt x="3333" y="247900"/>
                    <a:pt x="0" y="0"/>
                  </a:cubicBezTo>
                  <a:close/>
                </a:path>
                <a:path w="3258521" h="627864" stroke="0" extrusionOk="0">
                  <a:moveTo>
                    <a:pt x="0" y="0"/>
                  </a:moveTo>
                  <a:cubicBezTo>
                    <a:pt x="140452" y="5075"/>
                    <a:pt x="353342" y="-17481"/>
                    <a:pt x="553949" y="0"/>
                  </a:cubicBezTo>
                  <a:cubicBezTo>
                    <a:pt x="754556" y="17481"/>
                    <a:pt x="950969" y="30747"/>
                    <a:pt x="1238238" y="0"/>
                  </a:cubicBezTo>
                  <a:cubicBezTo>
                    <a:pt x="1525507" y="-30747"/>
                    <a:pt x="1549895" y="-30470"/>
                    <a:pt x="1857357" y="0"/>
                  </a:cubicBezTo>
                  <a:cubicBezTo>
                    <a:pt x="2164819" y="30470"/>
                    <a:pt x="2180437" y="-25787"/>
                    <a:pt x="2411306" y="0"/>
                  </a:cubicBezTo>
                  <a:cubicBezTo>
                    <a:pt x="2642175" y="25787"/>
                    <a:pt x="3050046" y="25168"/>
                    <a:pt x="3258521" y="0"/>
                  </a:cubicBezTo>
                  <a:cubicBezTo>
                    <a:pt x="3256354" y="162064"/>
                    <a:pt x="3242754" y="367688"/>
                    <a:pt x="3258521" y="627864"/>
                  </a:cubicBezTo>
                  <a:cubicBezTo>
                    <a:pt x="2990632" y="605171"/>
                    <a:pt x="2797400" y="613159"/>
                    <a:pt x="2541646" y="627864"/>
                  </a:cubicBezTo>
                  <a:cubicBezTo>
                    <a:pt x="2285893" y="642569"/>
                    <a:pt x="2027600" y="647115"/>
                    <a:pt x="1857357" y="627864"/>
                  </a:cubicBezTo>
                  <a:cubicBezTo>
                    <a:pt x="1687114" y="608613"/>
                    <a:pt x="1455730" y="656847"/>
                    <a:pt x="1140482" y="627864"/>
                  </a:cubicBezTo>
                  <a:cubicBezTo>
                    <a:pt x="825235" y="598881"/>
                    <a:pt x="231829" y="625632"/>
                    <a:pt x="0" y="627864"/>
                  </a:cubicBezTo>
                  <a:cubicBezTo>
                    <a:pt x="-19238" y="395954"/>
                    <a:pt x="-18129" y="235720"/>
                    <a:pt x="0" y="0"/>
                  </a:cubicBezTo>
                  <a:close/>
                </a:path>
              </a:pathLst>
            </a:custGeom>
            <a:grpFill/>
            <a:ln>
              <a:solidFill>
                <a:schemeClr val="tx1"/>
              </a:solidFill>
              <a:extLst>
                <a:ext uri="{C807C97D-BFC1-408E-A445-0C87EB9F89A2}">
                  <ask:lineSketchStyleProps xmlns:ask="http://schemas.microsoft.com/office/drawing/2018/sketchyshapes" sd="320924055">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Verify event callbacks</a:t>
              </a:r>
            </a:p>
          </p:txBody>
        </p:sp>
        <p:cxnSp>
          <p:nvCxnSpPr>
            <p:cNvPr id="28" name="Straight Arrow Connector 27">
              <a:extLst>
                <a:ext uri="{FF2B5EF4-FFF2-40B4-BE49-F238E27FC236}">
                  <a16:creationId xmlns:a16="http://schemas.microsoft.com/office/drawing/2014/main" id="{E3F10928-9EFF-4BE2-8246-736C3D8A10FE}"/>
                </a:ext>
              </a:extLst>
            </p:cNvPr>
            <p:cNvCxnSpPr>
              <a:cxnSpLocks/>
            </p:cNvCxnSpPr>
            <p:nvPr/>
          </p:nvCxnSpPr>
          <p:spPr>
            <a:xfrm flipV="1">
              <a:off x="5881796" y="2725687"/>
              <a:ext cx="832374" cy="1086832"/>
            </a:xfrm>
            <a:prstGeom prst="straightConnector1">
              <a:avLst/>
            </a:prstGeom>
            <a:grpFill/>
            <a:ln w="38100" cap="rnd">
              <a:solidFill>
                <a:srgbClr val="00827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70292A4-569B-4E26-AA38-12FD76452998}"/>
              </a:ext>
            </a:extLst>
          </p:cNvPr>
          <p:cNvGrpSpPr/>
          <p:nvPr/>
        </p:nvGrpSpPr>
        <p:grpSpPr>
          <a:xfrm>
            <a:off x="7843223" y="3128062"/>
            <a:ext cx="4150573" cy="960263"/>
            <a:chOff x="5632966" y="2639500"/>
            <a:chExt cx="4150573" cy="960263"/>
          </a:xfrm>
          <a:solidFill>
            <a:srgbClr val="008272"/>
          </a:solidFill>
        </p:grpSpPr>
        <p:sp>
          <p:nvSpPr>
            <p:cNvPr id="30" name="TextBox 29">
              <a:extLst>
                <a:ext uri="{FF2B5EF4-FFF2-40B4-BE49-F238E27FC236}">
                  <a16:creationId xmlns:a16="http://schemas.microsoft.com/office/drawing/2014/main" id="{8EE734EB-82E7-4323-B5B6-EBA439B102A7}"/>
                </a:ext>
              </a:extLst>
            </p:cNvPr>
            <p:cNvSpPr txBox="1"/>
            <p:nvPr/>
          </p:nvSpPr>
          <p:spPr>
            <a:xfrm>
              <a:off x="6705132" y="2639500"/>
              <a:ext cx="3078407" cy="960263"/>
            </a:xfrm>
            <a:custGeom>
              <a:avLst/>
              <a:gdLst>
                <a:gd name="connsiteX0" fmla="*/ 0 w 3078407"/>
                <a:gd name="connsiteY0" fmla="*/ 0 h 960263"/>
                <a:gd name="connsiteX1" fmla="*/ 677250 w 3078407"/>
                <a:gd name="connsiteY1" fmla="*/ 0 h 960263"/>
                <a:gd name="connsiteX2" fmla="*/ 1262147 w 3078407"/>
                <a:gd name="connsiteY2" fmla="*/ 0 h 960263"/>
                <a:gd name="connsiteX3" fmla="*/ 1877828 w 3078407"/>
                <a:gd name="connsiteY3" fmla="*/ 0 h 960263"/>
                <a:gd name="connsiteX4" fmla="*/ 2431942 w 3078407"/>
                <a:gd name="connsiteY4" fmla="*/ 0 h 960263"/>
                <a:gd name="connsiteX5" fmla="*/ 3078407 w 3078407"/>
                <a:gd name="connsiteY5" fmla="*/ 0 h 960263"/>
                <a:gd name="connsiteX6" fmla="*/ 3078407 w 3078407"/>
                <a:gd name="connsiteY6" fmla="*/ 489734 h 960263"/>
                <a:gd name="connsiteX7" fmla="*/ 3078407 w 3078407"/>
                <a:gd name="connsiteY7" fmla="*/ 960263 h 960263"/>
                <a:gd name="connsiteX8" fmla="*/ 2431942 w 3078407"/>
                <a:gd name="connsiteY8" fmla="*/ 960263 h 960263"/>
                <a:gd name="connsiteX9" fmla="*/ 1816260 w 3078407"/>
                <a:gd name="connsiteY9" fmla="*/ 960263 h 960263"/>
                <a:gd name="connsiteX10" fmla="*/ 1262147 w 3078407"/>
                <a:gd name="connsiteY10" fmla="*/ 960263 h 960263"/>
                <a:gd name="connsiteX11" fmla="*/ 584897 w 3078407"/>
                <a:gd name="connsiteY11" fmla="*/ 960263 h 960263"/>
                <a:gd name="connsiteX12" fmla="*/ 0 w 3078407"/>
                <a:gd name="connsiteY12" fmla="*/ 960263 h 960263"/>
                <a:gd name="connsiteX13" fmla="*/ 0 w 3078407"/>
                <a:gd name="connsiteY13" fmla="*/ 508939 h 960263"/>
                <a:gd name="connsiteX14" fmla="*/ 0 w 3078407"/>
                <a:gd name="connsiteY14" fmla="*/ 0 h 96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8407" h="960263" fill="none" extrusionOk="0">
                  <a:moveTo>
                    <a:pt x="0" y="0"/>
                  </a:moveTo>
                  <a:cubicBezTo>
                    <a:pt x="166655" y="-7845"/>
                    <a:pt x="419854" y="19341"/>
                    <a:pt x="677250" y="0"/>
                  </a:cubicBezTo>
                  <a:cubicBezTo>
                    <a:pt x="934646" y="-19341"/>
                    <a:pt x="1093398" y="28108"/>
                    <a:pt x="1262147" y="0"/>
                  </a:cubicBezTo>
                  <a:cubicBezTo>
                    <a:pt x="1430896" y="-28108"/>
                    <a:pt x="1706937" y="-26239"/>
                    <a:pt x="1877828" y="0"/>
                  </a:cubicBezTo>
                  <a:cubicBezTo>
                    <a:pt x="2048719" y="26239"/>
                    <a:pt x="2301740" y="-1122"/>
                    <a:pt x="2431942" y="0"/>
                  </a:cubicBezTo>
                  <a:cubicBezTo>
                    <a:pt x="2562144" y="1122"/>
                    <a:pt x="2874126" y="-1300"/>
                    <a:pt x="3078407" y="0"/>
                  </a:cubicBezTo>
                  <a:cubicBezTo>
                    <a:pt x="3061586" y="178712"/>
                    <a:pt x="3101160" y="373156"/>
                    <a:pt x="3078407" y="489734"/>
                  </a:cubicBezTo>
                  <a:cubicBezTo>
                    <a:pt x="3055654" y="606312"/>
                    <a:pt x="3063327" y="807336"/>
                    <a:pt x="3078407" y="960263"/>
                  </a:cubicBezTo>
                  <a:cubicBezTo>
                    <a:pt x="2925857" y="983746"/>
                    <a:pt x="2632753" y="947679"/>
                    <a:pt x="2431942" y="960263"/>
                  </a:cubicBezTo>
                  <a:cubicBezTo>
                    <a:pt x="2231132" y="972847"/>
                    <a:pt x="2025231" y="945525"/>
                    <a:pt x="1816260" y="960263"/>
                  </a:cubicBezTo>
                  <a:cubicBezTo>
                    <a:pt x="1607289" y="975001"/>
                    <a:pt x="1448274" y="953281"/>
                    <a:pt x="1262147" y="960263"/>
                  </a:cubicBezTo>
                  <a:cubicBezTo>
                    <a:pt x="1076020" y="967245"/>
                    <a:pt x="817386" y="976988"/>
                    <a:pt x="584897" y="960263"/>
                  </a:cubicBezTo>
                  <a:cubicBezTo>
                    <a:pt x="352408" y="943539"/>
                    <a:pt x="284300" y="957019"/>
                    <a:pt x="0" y="960263"/>
                  </a:cubicBezTo>
                  <a:cubicBezTo>
                    <a:pt x="13482" y="860936"/>
                    <a:pt x="-14520" y="719732"/>
                    <a:pt x="0" y="508939"/>
                  </a:cubicBezTo>
                  <a:cubicBezTo>
                    <a:pt x="14520" y="298146"/>
                    <a:pt x="-15032" y="140174"/>
                    <a:pt x="0" y="0"/>
                  </a:cubicBezTo>
                  <a:close/>
                </a:path>
                <a:path w="3078407" h="960263" stroke="0" extrusionOk="0">
                  <a:moveTo>
                    <a:pt x="0" y="0"/>
                  </a:moveTo>
                  <a:cubicBezTo>
                    <a:pt x="216968" y="-6834"/>
                    <a:pt x="358144" y="7630"/>
                    <a:pt x="554113" y="0"/>
                  </a:cubicBezTo>
                  <a:cubicBezTo>
                    <a:pt x="750082" y="-7630"/>
                    <a:pt x="917408" y="10542"/>
                    <a:pt x="1231363" y="0"/>
                  </a:cubicBezTo>
                  <a:cubicBezTo>
                    <a:pt x="1545318" y="-10542"/>
                    <a:pt x="1603388" y="-14506"/>
                    <a:pt x="1785476" y="0"/>
                  </a:cubicBezTo>
                  <a:cubicBezTo>
                    <a:pt x="1967564" y="14506"/>
                    <a:pt x="2125841" y="-16548"/>
                    <a:pt x="2308805" y="0"/>
                  </a:cubicBezTo>
                  <a:cubicBezTo>
                    <a:pt x="2491769" y="16548"/>
                    <a:pt x="2764758" y="-25693"/>
                    <a:pt x="3078407" y="0"/>
                  </a:cubicBezTo>
                  <a:cubicBezTo>
                    <a:pt x="3084547" y="92490"/>
                    <a:pt x="3063795" y="240770"/>
                    <a:pt x="3078407" y="460926"/>
                  </a:cubicBezTo>
                  <a:cubicBezTo>
                    <a:pt x="3093019" y="681082"/>
                    <a:pt x="3070900" y="826490"/>
                    <a:pt x="3078407" y="960263"/>
                  </a:cubicBezTo>
                  <a:cubicBezTo>
                    <a:pt x="2919082" y="974816"/>
                    <a:pt x="2677961" y="943460"/>
                    <a:pt x="2462726" y="960263"/>
                  </a:cubicBezTo>
                  <a:cubicBezTo>
                    <a:pt x="2247491" y="977066"/>
                    <a:pt x="2013752" y="962009"/>
                    <a:pt x="1785476" y="960263"/>
                  </a:cubicBezTo>
                  <a:cubicBezTo>
                    <a:pt x="1557200" y="958518"/>
                    <a:pt x="1245317" y="966670"/>
                    <a:pt x="1108227" y="960263"/>
                  </a:cubicBezTo>
                  <a:cubicBezTo>
                    <a:pt x="971137" y="953856"/>
                    <a:pt x="408045" y="934890"/>
                    <a:pt x="0" y="960263"/>
                  </a:cubicBezTo>
                  <a:cubicBezTo>
                    <a:pt x="20333" y="852169"/>
                    <a:pt x="20780" y="643544"/>
                    <a:pt x="0" y="489734"/>
                  </a:cubicBezTo>
                  <a:cubicBezTo>
                    <a:pt x="-20780" y="335924"/>
                    <a:pt x="7562" y="198949"/>
                    <a:pt x="0" y="0"/>
                  </a:cubicBezTo>
                  <a:close/>
                </a:path>
              </a:pathLst>
            </a:custGeom>
            <a:grpFill/>
            <a:ln>
              <a:solidFill>
                <a:schemeClr val="tx1"/>
              </a:solidFill>
              <a:extLst>
                <a:ext uri="{C807C97D-BFC1-408E-A445-0C87EB9F89A2}">
                  <ask:lineSketchStyleProps xmlns:ask="http://schemas.microsoft.com/office/drawing/2018/sketchyshapes" sd="861134784">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400" dirty="0">
                  <a:solidFill>
                    <a:schemeClr val="bg1"/>
                  </a:solidFill>
                </a:rPr>
                <a:t>Inspect component </a:t>
              </a:r>
              <a:br>
                <a:rPr lang="en-US" sz="2400" dirty="0">
                  <a:solidFill>
                    <a:schemeClr val="bg1"/>
                  </a:solidFill>
                </a:rPr>
              </a:br>
              <a:r>
                <a:rPr lang="en-US" sz="2400" dirty="0">
                  <a:solidFill>
                    <a:schemeClr val="bg1"/>
                  </a:solidFill>
                </a:rPr>
                <a:t>instance</a:t>
              </a:r>
            </a:p>
          </p:txBody>
        </p:sp>
        <p:cxnSp>
          <p:nvCxnSpPr>
            <p:cNvPr id="31" name="Straight Arrow Connector 30">
              <a:extLst>
                <a:ext uri="{FF2B5EF4-FFF2-40B4-BE49-F238E27FC236}">
                  <a16:creationId xmlns:a16="http://schemas.microsoft.com/office/drawing/2014/main" id="{5D796A0A-880F-4FAB-AC7D-F2B868A8A045}"/>
                </a:ext>
              </a:extLst>
            </p:cNvPr>
            <p:cNvCxnSpPr>
              <a:cxnSpLocks/>
              <a:endCxn id="30" idx="1"/>
            </p:cNvCxnSpPr>
            <p:nvPr/>
          </p:nvCxnSpPr>
          <p:spPr>
            <a:xfrm>
              <a:off x="5632966" y="3119631"/>
              <a:ext cx="1072166" cy="1"/>
            </a:xfrm>
            <a:prstGeom prst="straightConnector1">
              <a:avLst/>
            </a:prstGeom>
            <a:grpFill/>
            <a:ln w="38100" cap="rnd">
              <a:solidFill>
                <a:srgbClr val="008272"/>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5141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5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25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nodeType="withEffect">
                                  <p:stCondLst>
                                    <p:cond delay="5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nodeType="withEffect">
                                  <p:stCondLst>
                                    <p:cond delay="75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05B485-7C92-46AE-B8B3-D8E77FEF3CB0}"/>
              </a:ext>
            </a:extLst>
          </p:cNvPr>
          <p:cNvSpPr>
            <a:spLocks noGrp="1"/>
          </p:cNvSpPr>
          <p:nvPr>
            <p:ph type="title"/>
          </p:nvPr>
        </p:nvSpPr>
        <p:spPr/>
        <p:txBody>
          <a:bodyPr/>
          <a:lstStyle/>
          <a:p>
            <a:r>
              <a:rPr lang="en-US" sz="4800" dirty="0"/>
              <a:t>Why can’t we just “new-up”?</a:t>
            </a:r>
            <a:endParaRPr lang="en-US" dirty="0"/>
          </a:p>
        </p:txBody>
      </p:sp>
      <p:grpSp>
        <p:nvGrpSpPr>
          <p:cNvPr id="4" name="Group 3">
            <a:extLst>
              <a:ext uri="{FF2B5EF4-FFF2-40B4-BE49-F238E27FC236}">
                <a16:creationId xmlns:a16="http://schemas.microsoft.com/office/drawing/2014/main" id="{DC4B5BF5-D797-4CDD-A1DC-81F977E09CA0}"/>
              </a:ext>
            </a:extLst>
          </p:cNvPr>
          <p:cNvGrpSpPr/>
          <p:nvPr/>
        </p:nvGrpSpPr>
        <p:grpSpPr>
          <a:xfrm>
            <a:off x="306001" y="2339350"/>
            <a:ext cx="4053625" cy="1170977"/>
            <a:chOff x="294696" y="3586506"/>
            <a:chExt cx="4053625" cy="1170977"/>
          </a:xfrm>
        </p:grpSpPr>
        <p:sp>
          <p:nvSpPr>
            <p:cNvPr id="5" name="TextBox 4">
              <a:extLst>
                <a:ext uri="{FF2B5EF4-FFF2-40B4-BE49-F238E27FC236}">
                  <a16:creationId xmlns:a16="http://schemas.microsoft.com/office/drawing/2014/main" id="{F2D79333-55A7-425E-BE91-D540BAB58FC8}"/>
                </a:ext>
              </a:extLst>
            </p:cNvPr>
            <p:cNvSpPr txBox="1"/>
            <p:nvPr/>
          </p:nvSpPr>
          <p:spPr>
            <a:xfrm>
              <a:off x="294696" y="3586506"/>
              <a:ext cx="2728548" cy="960263"/>
            </a:xfrm>
            <a:custGeom>
              <a:avLst/>
              <a:gdLst>
                <a:gd name="connsiteX0" fmla="*/ 0 w 2728548"/>
                <a:gd name="connsiteY0" fmla="*/ 0 h 960263"/>
                <a:gd name="connsiteX1" fmla="*/ 682137 w 2728548"/>
                <a:gd name="connsiteY1" fmla="*/ 0 h 960263"/>
                <a:gd name="connsiteX2" fmla="*/ 1391559 w 2728548"/>
                <a:gd name="connsiteY2" fmla="*/ 0 h 960263"/>
                <a:gd name="connsiteX3" fmla="*/ 2128267 w 2728548"/>
                <a:gd name="connsiteY3" fmla="*/ 0 h 960263"/>
                <a:gd name="connsiteX4" fmla="*/ 2728548 w 2728548"/>
                <a:gd name="connsiteY4" fmla="*/ 0 h 960263"/>
                <a:gd name="connsiteX5" fmla="*/ 2728548 w 2728548"/>
                <a:gd name="connsiteY5" fmla="*/ 480132 h 960263"/>
                <a:gd name="connsiteX6" fmla="*/ 2728548 w 2728548"/>
                <a:gd name="connsiteY6" fmla="*/ 960263 h 960263"/>
                <a:gd name="connsiteX7" fmla="*/ 2100982 w 2728548"/>
                <a:gd name="connsiteY7" fmla="*/ 960263 h 960263"/>
                <a:gd name="connsiteX8" fmla="*/ 1473416 w 2728548"/>
                <a:gd name="connsiteY8" fmla="*/ 960263 h 960263"/>
                <a:gd name="connsiteX9" fmla="*/ 873135 w 2728548"/>
                <a:gd name="connsiteY9" fmla="*/ 960263 h 960263"/>
                <a:gd name="connsiteX10" fmla="*/ 0 w 2728548"/>
                <a:gd name="connsiteY10" fmla="*/ 960263 h 960263"/>
                <a:gd name="connsiteX11" fmla="*/ 0 w 2728548"/>
                <a:gd name="connsiteY11" fmla="*/ 499337 h 960263"/>
                <a:gd name="connsiteX12" fmla="*/ 0 w 2728548"/>
                <a:gd name="connsiteY12" fmla="*/ 0 h 96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8548" h="960263" fill="none" extrusionOk="0">
                  <a:moveTo>
                    <a:pt x="0" y="0"/>
                  </a:moveTo>
                  <a:cubicBezTo>
                    <a:pt x="199573" y="1606"/>
                    <a:pt x="401230" y="-2394"/>
                    <a:pt x="682137" y="0"/>
                  </a:cubicBezTo>
                  <a:cubicBezTo>
                    <a:pt x="963044" y="2394"/>
                    <a:pt x="1064338" y="-10230"/>
                    <a:pt x="1391559" y="0"/>
                  </a:cubicBezTo>
                  <a:cubicBezTo>
                    <a:pt x="1718780" y="10230"/>
                    <a:pt x="1789344" y="-29325"/>
                    <a:pt x="2128267" y="0"/>
                  </a:cubicBezTo>
                  <a:cubicBezTo>
                    <a:pt x="2467190" y="29325"/>
                    <a:pt x="2527033" y="26524"/>
                    <a:pt x="2728548" y="0"/>
                  </a:cubicBezTo>
                  <a:cubicBezTo>
                    <a:pt x="2714693" y="152263"/>
                    <a:pt x="2737332" y="247880"/>
                    <a:pt x="2728548" y="480132"/>
                  </a:cubicBezTo>
                  <a:cubicBezTo>
                    <a:pt x="2719764" y="712384"/>
                    <a:pt x="2746094" y="786604"/>
                    <a:pt x="2728548" y="960263"/>
                  </a:cubicBezTo>
                  <a:cubicBezTo>
                    <a:pt x="2447170" y="947008"/>
                    <a:pt x="2386003" y="978424"/>
                    <a:pt x="2100982" y="960263"/>
                  </a:cubicBezTo>
                  <a:cubicBezTo>
                    <a:pt x="1815961" y="942102"/>
                    <a:pt x="1745561" y="969071"/>
                    <a:pt x="1473416" y="960263"/>
                  </a:cubicBezTo>
                  <a:cubicBezTo>
                    <a:pt x="1201271" y="951455"/>
                    <a:pt x="1172452" y="982778"/>
                    <a:pt x="873135" y="960263"/>
                  </a:cubicBezTo>
                  <a:cubicBezTo>
                    <a:pt x="573818" y="937748"/>
                    <a:pt x="292192" y="1002289"/>
                    <a:pt x="0" y="960263"/>
                  </a:cubicBezTo>
                  <a:cubicBezTo>
                    <a:pt x="-15614" y="773644"/>
                    <a:pt x="-6306" y="712051"/>
                    <a:pt x="0" y="499337"/>
                  </a:cubicBezTo>
                  <a:cubicBezTo>
                    <a:pt x="6306" y="286623"/>
                    <a:pt x="-15315" y="142820"/>
                    <a:pt x="0" y="0"/>
                  </a:cubicBezTo>
                  <a:close/>
                </a:path>
                <a:path w="2728548" h="960263" stroke="0" extrusionOk="0">
                  <a:moveTo>
                    <a:pt x="0" y="0"/>
                  </a:moveTo>
                  <a:cubicBezTo>
                    <a:pt x="146120" y="29784"/>
                    <a:pt x="402686" y="15562"/>
                    <a:pt x="600281" y="0"/>
                  </a:cubicBezTo>
                  <a:cubicBezTo>
                    <a:pt x="797876" y="-15562"/>
                    <a:pt x="1017066" y="-21141"/>
                    <a:pt x="1255132" y="0"/>
                  </a:cubicBezTo>
                  <a:cubicBezTo>
                    <a:pt x="1493198" y="21141"/>
                    <a:pt x="1702847" y="-12182"/>
                    <a:pt x="1937269" y="0"/>
                  </a:cubicBezTo>
                  <a:cubicBezTo>
                    <a:pt x="2171691" y="12182"/>
                    <a:pt x="2560233" y="33521"/>
                    <a:pt x="2728548" y="0"/>
                  </a:cubicBezTo>
                  <a:cubicBezTo>
                    <a:pt x="2734201" y="133998"/>
                    <a:pt x="2719292" y="349761"/>
                    <a:pt x="2728548" y="451324"/>
                  </a:cubicBezTo>
                  <a:cubicBezTo>
                    <a:pt x="2737804" y="552887"/>
                    <a:pt x="2748956" y="729472"/>
                    <a:pt x="2728548" y="960263"/>
                  </a:cubicBezTo>
                  <a:cubicBezTo>
                    <a:pt x="2445253" y="978632"/>
                    <a:pt x="2193158" y="991719"/>
                    <a:pt x="2019126" y="960263"/>
                  </a:cubicBezTo>
                  <a:cubicBezTo>
                    <a:pt x="1845094" y="928807"/>
                    <a:pt x="1695724" y="964497"/>
                    <a:pt x="1391559" y="960263"/>
                  </a:cubicBezTo>
                  <a:cubicBezTo>
                    <a:pt x="1087394" y="956029"/>
                    <a:pt x="955381" y="981863"/>
                    <a:pt x="709422" y="960263"/>
                  </a:cubicBezTo>
                  <a:cubicBezTo>
                    <a:pt x="463463" y="938663"/>
                    <a:pt x="310655" y="964812"/>
                    <a:pt x="0" y="960263"/>
                  </a:cubicBezTo>
                  <a:cubicBezTo>
                    <a:pt x="9412" y="813260"/>
                    <a:pt x="-8744" y="596955"/>
                    <a:pt x="0" y="480132"/>
                  </a:cubicBezTo>
                  <a:cubicBezTo>
                    <a:pt x="8744" y="363309"/>
                    <a:pt x="-2370" y="222379"/>
                    <a:pt x="0" y="0"/>
                  </a:cubicBezTo>
                  <a:close/>
                </a:path>
              </a:pathLst>
            </a:custGeom>
            <a:solidFill>
              <a:srgbClr val="D2D2D2"/>
            </a:solidFill>
            <a:ln>
              <a:solidFill>
                <a:schemeClr val="tx1"/>
              </a:solidFill>
              <a:extLst>
                <a:ext uri="{C807C97D-BFC1-408E-A445-0C87EB9F89A2}">
                  <ask:lineSketchStyleProps xmlns:ask="http://schemas.microsoft.com/office/drawing/2018/sketchyshapes" sd="3572393421">
                    <a:prstGeom prst="rect">
                      <a:avLst/>
                    </a:prstGeom>
                    <ask:type>
                      <ask:lineSketchFreehand/>
                    </ask:type>
                  </ask:lineSketchStyleProps>
                </a:ext>
              </a:extLst>
            </a:ln>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Provide input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to component</a:t>
              </a:r>
            </a:p>
          </p:txBody>
        </p:sp>
        <p:cxnSp>
          <p:nvCxnSpPr>
            <p:cNvPr id="6" name="Straight Arrow Connector 5">
              <a:extLst>
                <a:ext uri="{FF2B5EF4-FFF2-40B4-BE49-F238E27FC236}">
                  <a16:creationId xmlns:a16="http://schemas.microsoft.com/office/drawing/2014/main" id="{E1328BC0-4650-494C-B6BB-B506DC19A30E}"/>
                </a:ext>
              </a:extLst>
            </p:cNvPr>
            <p:cNvCxnSpPr>
              <a:cxnSpLocks/>
              <a:stCxn id="5" idx="3"/>
              <a:endCxn id="7" idx="1"/>
            </p:cNvCxnSpPr>
            <p:nvPr/>
          </p:nvCxnSpPr>
          <p:spPr>
            <a:xfrm>
              <a:off x="3023244" y="4066638"/>
              <a:ext cx="1325077" cy="690845"/>
            </a:xfrm>
            <a:prstGeom prst="straightConnector1">
              <a:avLst/>
            </a:prstGeom>
            <a:ln w="38100">
              <a:solidFill>
                <a:srgbClr val="737373"/>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B8FCA88B-C36A-4472-9046-29222C5E8C89}"/>
              </a:ext>
            </a:extLst>
          </p:cNvPr>
          <p:cNvSpPr txBox="1"/>
          <p:nvPr/>
        </p:nvSpPr>
        <p:spPr>
          <a:xfrm>
            <a:off x="4359626" y="3085595"/>
            <a:ext cx="3472746" cy="849463"/>
          </a:xfrm>
          <a:custGeom>
            <a:avLst/>
            <a:gdLst>
              <a:gd name="connsiteX0" fmla="*/ 0 w 3472746"/>
              <a:gd name="connsiteY0" fmla="*/ 0 h 849463"/>
              <a:gd name="connsiteX1" fmla="*/ 764004 w 3472746"/>
              <a:gd name="connsiteY1" fmla="*/ 0 h 849463"/>
              <a:gd name="connsiteX2" fmla="*/ 1354371 w 3472746"/>
              <a:gd name="connsiteY2" fmla="*/ 0 h 849463"/>
              <a:gd name="connsiteX3" fmla="*/ 2014193 w 3472746"/>
              <a:gd name="connsiteY3" fmla="*/ 0 h 849463"/>
              <a:gd name="connsiteX4" fmla="*/ 2708742 w 3472746"/>
              <a:gd name="connsiteY4" fmla="*/ 0 h 849463"/>
              <a:gd name="connsiteX5" fmla="*/ 3472746 w 3472746"/>
              <a:gd name="connsiteY5" fmla="*/ 0 h 849463"/>
              <a:gd name="connsiteX6" fmla="*/ 3472746 w 3472746"/>
              <a:gd name="connsiteY6" fmla="*/ 416237 h 849463"/>
              <a:gd name="connsiteX7" fmla="*/ 3472746 w 3472746"/>
              <a:gd name="connsiteY7" fmla="*/ 849463 h 849463"/>
              <a:gd name="connsiteX8" fmla="*/ 2778197 w 3472746"/>
              <a:gd name="connsiteY8" fmla="*/ 849463 h 849463"/>
              <a:gd name="connsiteX9" fmla="*/ 2083648 w 3472746"/>
              <a:gd name="connsiteY9" fmla="*/ 849463 h 849463"/>
              <a:gd name="connsiteX10" fmla="*/ 1458553 w 3472746"/>
              <a:gd name="connsiteY10" fmla="*/ 849463 h 849463"/>
              <a:gd name="connsiteX11" fmla="*/ 798732 w 3472746"/>
              <a:gd name="connsiteY11" fmla="*/ 849463 h 849463"/>
              <a:gd name="connsiteX12" fmla="*/ 0 w 3472746"/>
              <a:gd name="connsiteY12" fmla="*/ 849463 h 849463"/>
              <a:gd name="connsiteX13" fmla="*/ 0 w 3472746"/>
              <a:gd name="connsiteY13" fmla="*/ 441721 h 849463"/>
              <a:gd name="connsiteX14" fmla="*/ 0 w 3472746"/>
              <a:gd name="connsiteY14" fmla="*/ 0 h 84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2746" h="849463" fill="none" extrusionOk="0">
                <a:moveTo>
                  <a:pt x="0" y="0"/>
                </a:moveTo>
                <a:cubicBezTo>
                  <a:pt x="292269" y="19941"/>
                  <a:pt x="465550" y="11166"/>
                  <a:pt x="764004" y="0"/>
                </a:cubicBezTo>
                <a:cubicBezTo>
                  <a:pt x="1062458" y="-11166"/>
                  <a:pt x="1139409" y="19395"/>
                  <a:pt x="1354371" y="0"/>
                </a:cubicBezTo>
                <a:cubicBezTo>
                  <a:pt x="1569333" y="-19395"/>
                  <a:pt x="1744030" y="20762"/>
                  <a:pt x="2014193" y="0"/>
                </a:cubicBezTo>
                <a:cubicBezTo>
                  <a:pt x="2284356" y="-20762"/>
                  <a:pt x="2443004" y="31633"/>
                  <a:pt x="2708742" y="0"/>
                </a:cubicBezTo>
                <a:cubicBezTo>
                  <a:pt x="2974480" y="-31633"/>
                  <a:pt x="3283878" y="13159"/>
                  <a:pt x="3472746" y="0"/>
                </a:cubicBezTo>
                <a:cubicBezTo>
                  <a:pt x="3478723" y="119609"/>
                  <a:pt x="3452118" y="290030"/>
                  <a:pt x="3472746" y="416237"/>
                </a:cubicBezTo>
                <a:cubicBezTo>
                  <a:pt x="3493374" y="542444"/>
                  <a:pt x="3459388" y="704431"/>
                  <a:pt x="3472746" y="849463"/>
                </a:cubicBezTo>
                <a:cubicBezTo>
                  <a:pt x="3221803" y="860823"/>
                  <a:pt x="3117054" y="856364"/>
                  <a:pt x="2778197" y="849463"/>
                </a:cubicBezTo>
                <a:cubicBezTo>
                  <a:pt x="2439340" y="842562"/>
                  <a:pt x="2366068" y="878678"/>
                  <a:pt x="2083648" y="849463"/>
                </a:cubicBezTo>
                <a:cubicBezTo>
                  <a:pt x="1801228" y="820248"/>
                  <a:pt x="1596907" y="862187"/>
                  <a:pt x="1458553" y="849463"/>
                </a:cubicBezTo>
                <a:cubicBezTo>
                  <a:pt x="1320200" y="836739"/>
                  <a:pt x="1007748" y="825035"/>
                  <a:pt x="798732" y="849463"/>
                </a:cubicBezTo>
                <a:cubicBezTo>
                  <a:pt x="589716" y="873891"/>
                  <a:pt x="222069" y="843310"/>
                  <a:pt x="0" y="849463"/>
                </a:cubicBezTo>
                <a:cubicBezTo>
                  <a:pt x="-3874" y="685363"/>
                  <a:pt x="14706" y="644772"/>
                  <a:pt x="0" y="441721"/>
                </a:cubicBezTo>
                <a:cubicBezTo>
                  <a:pt x="-14706" y="238670"/>
                  <a:pt x="2490" y="182093"/>
                  <a:pt x="0" y="0"/>
                </a:cubicBezTo>
                <a:close/>
              </a:path>
              <a:path w="3472746" h="849463" stroke="0" extrusionOk="0">
                <a:moveTo>
                  <a:pt x="0" y="0"/>
                </a:moveTo>
                <a:cubicBezTo>
                  <a:pt x="257959" y="-30089"/>
                  <a:pt x="391209" y="4018"/>
                  <a:pt x="659822" y="0"/>
                </a:cubicBezTo>
                <a:cubicBezTo>
                  <a:pt x="928435" y="-4018"/>
                  <a:pt x="1005623" y="-2988"/>
                  <a:pt x="1319643" y="0"/>
                </a:cubicBezTo>
                <a:cubicBezTo>
                  <a:pt x="1633663" y="2988"/>
                  <a:pt x="1662154" y="-19737"/>
                  <a:pt x="1944738" y="0"/>
                </a:cubicBezTo>
                <a:cubicBezTo>
                  <a:pt x="2227323" y="19737"/>
                  <a:pt x="2308685" y="28272"/>
                  <a:pt x="2535105" y="0"/>
                </a:cubicBezTo>
                <a:cubicBezTo>
                  <a:pt x="2761525" y="-28272"/>
                  <a:pt x="3215325" y="-45803"/>
                  <a:pt x="3472746" y="0"/>
                </a:cubicBezTo>
                <a:cubicBezTo>
                  <a:pt x="3473215" y="115066"/>
                  <a:pt x="3488702" y="232756"/>
                  <a:pt x="3472746" y="407742"/>
                </a:cubicBezTo>
                <a:cubicBezTo>
                  <a:pt x="3456790" y="582728"/>
                  <a:pt x="3474519" y="702949"/>
                  <a:pt x="3472746" y="849463"/>
                </a:cubicBezTo>
                <a:cubicBezTo>
                  <a:pt x="3232857" y="877678"/>
                  <a:pt x="3123486" y="861934"/>
                  <a:pt x="2812924" y="849463"/>
                </a:cubicBezTo>
                <a:cubicBezTo>
                  <a:pt x="2502362" y="836992"/>
                  <a:pt x="2472594" y="876755"/>
                  <a:pt x="2187830" y="849463"/>
                </a:cubicBezTo>
                <a:cubicBezTo>
                  <a:pt x="1903066" y="822171"/>
                  <a:pt x="1772582" y="867309"/>
                  <a:pt x="1562736" y="849463"/>
                </a:cubicBezTo>
                <a:cubicBezTo>
                  <a:pt x="1352890" y="831617"/>
                  <a:pt x="1242038" y="842191"/>
                  <a:pt x="972369" y="849463"/>
                </a:cubicBezTo>
                <a:cubicBezTo>
                  <a:pt x="702700" y="856735"/>
                  <a:pt x="482052" y="840719"/>
                  <a:pt x="0" y="849463"/>
                </a:cubicBezTo>
                <a:cubicBezTo>
                  <a:pt x="15824" y="760169"/>
                  <a:pt x="-18423" y="624069"/>
                  <a:pt x="0" y="441721"/>
                </a:cubicBezTo>
                <a:cubicBezTo>
                  <a:pt x="18423" y="259373"/>
                  <a:pt x="-4024" y="205365"/>
                  <a:pt x="0" y="0"/>
                </a:cubicBezTo>
                <a:close/>
              </a:path>
            </a:pathLst>
          </a:custGeom>
          <a:solidFill>
            <a:srgbClr val="512BD4"/>
          </a:solidFill>
          <a:ln>
            <a:solidFill>
              <a:schemeClr val="tx1"/>
            </a:solidFill>
            <a:extLst>
              <a:ext uri="{C807C97D-BFC1-408E-A445-0C87EB9F89A2}">
                <ask:lineSketchStyleProps xmlns:ask="http://schemas.microsoft.com/office/drawing/2018/sketchyshapes" sd="3965520789">
                  <a:prstGeom prst="rect">
                    <a:avLst/>
                  </a:prstGeom>
                  <ask:type>
                    <ask:lineSketchFreehand/>
                  </ask:type>
                </ask:lineSketchStyleProps>
              </a:ext>
            </a:extLst>
          </a:ln>
        </p:spPr>
        <p:txBody>
          <a:bodyPr wrap="square" lIns="182880" tIns="146304" rIns="182880" bIns="146304" rtlCol="0">
            <a:spAutoFit/>
          </a:bodyPr>
          <a:lstStyle/>
          <a:p>
            <a:pPr>
              <a:lnSpc>
                <a:spcPct val="90000"/>
              </a:lnSpc>
              <a:spcAft>
                <a:spcPts val="600"/>
              </a:spcAft>
            </a:pPr>
            <a:r>
              <a:rPr lang="en-US" sz="4000" dirty="0" err="1">
                <a:solidFill>
                  <a:schemeClr val="bg1"/>
                </a:solidFill>
                <a:latin typeface="Consolas" panose="020B0609020204030204" pitchFamily="49" charset="0"/>
              </a:rPr>
              <a:t>MyComponent</a:t>
            </a:r>
            <a:endParaRPr lang="en-US" sz="4000" dirty="0">
              <a:solidFill>
                <a:schemeClr val="bg1"/>
              </a:solidFill>
              <a:latin typeface="Consolas" panose="020B0609020204030204" pitchFamily="49" charset="0"/>
            </a:endParaRPr>
          </a:p>
        </p:txBody>
      </p:sp>
      <p:grpSp>
        <p:nvGrpSpPr>
          <p:cNvPr id="8" name="Group 7">
            <a:extLst>
              <a:ext uri="{FF2B5EF4-FFF2-40B4-BE49-F238E27FC236}">
                <a16:creationId xmlns:a16="http://schemas.microsoft.com/office/drawing/2014/main" id="{D4825784-97BE-46E9-B1A4-1B738EA9BF52}"/>
              </a:ext>
            </a:extLst>
          </p:cNvPr>
          <p:cNvGrpSpPr/>
          <p:nvPr/>
        </p:nvGrpSpPr>
        <p:grpSpPr>
          <a:xfrm>
            <a:off x="269240" y="3510327"/>
            <a:ext cx="4090386" cy="1166698"/>
            <a:chOff x="979460" y="5249471"/>
            <a:chExt cx="4090386" cy="1166698"/>
          </a:xfrm>
        </p:grpSpPr>
        <p:sp>
          <p:nvSpPr>
            <p:cNvPr id="9" name="TextBox 8">
              <a:extLst>
                <a:ext uri="{FF2B5EF4-FFF2-40B4-BE49-F238E27FC236}">
                  <a16:creationId xmlns:a16="http://schemas.microsoft.com/office/drawing/2014/main" id="{75FCA486-54D9-40FF-814E-7DF81D2CA2AB}"/>
                </a:ext>
              </a:extLst>
            </p:cNvPr>
            <p:cNvSpPr txBox="1"/>
            <p:nvPr/>
          </p:nvSpPr>
          <p:spPr>
            <a:xfrm>
              <a:off x="979460" y="5788305"/>
              <a:ext cx="2765309" cy="627864"/>
            </a:xfrm>
            <a:custGeom>
              <a:avLst/>
              <a:gdLst>
                <a:gd name="connsiteX0" fmla="*/ 0 w 2765309"/>
                <a:gd name="connsiteY0" fmla="*/ 0 h 627864"/>
                <a:gd name="connsiteX1" fmla="*/ 663674 w 2765309"/>
                <a:gd name="connsiteY1" fmla="*/ 0 h 627864"/>
                <a:gd name="connsiteX2" fmla="*/ 1410308 w 2765309"/>
                <a:gd name="connsiteY2" fmla="*/ 0 h 627864"/>
                <a:gd name="connsiteX3" fmla="*/ 2018676 w 2765309"/>
                <a:gd name="connsiteY3" fmla="*/ 0 h 627864"/>
                <a:gd name="connsiteX4" fmla="*/ 2765309 w 2765309"/>
                <a:gd name="connsiteY4" fmla="*/ 0 h 627864"/>
                <a:gd name="connsiteX5" fmla="*/ 2765309 w 2765309"/>
                <a:gd name="connsiteY5" fmla="*/ 627864 h 627864"/>
                <a:gd name="connsiteX6" fmla="*/ 2156941 w 2765309"/>
                <a:gd name="connsiteY6" fmla="*/ 627864 h 627864"/>
                <a:gd name="connsiteX7" fmla="*/ 1548573 w 2765309"/>
                <a:gd name="connsiteY7" fmla="*/ 627864 h 627864"/>
                <a:gd name="connsiteX8" fmla="*/ 940205 w 2765309"/>
                <a:gd name="connsiteY8" fmla="*/ 627864 h 627864"/>
                <a:gd name="connsiteX9" fmla="*/ 0 w 2765309"/>
                <a:gd name="connsiteY9" fmla="*/ 627864 h 627864"/>
                <a:gd name="connsiteX10" fmla="*/ 0 w 2765309"/>
                <a:gd name="connsiteY10"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65309" h="627864" fill="none" extrusionOk="0">
                  <a:moveTo>
                    <a:pt x="0" y="0"/>
                  </a:moveTo>
                  <a:cubicBezTo>
                    <a:pt x="149591" y="-21805"/>
                    <a:pt x="494134" y="-11818"/>
                    <a:pt x="663674" y="0"/>
                  </a:cubicBezTo>
                  <a:cubicBezTo>
                    <a:pt x="833214" y="11818"/>
                    <a:pt x="1186154" y="15676"/>
                    <a:pt x="1410308" y="0"/>
                  </a:cubicBezTo>
                  <a:cubicBezTo>
                    <a:pt x="1634462" y="-15676"/>
                    <a:pt x="1842416" y="-10453"/>
                    <a:pt x="2018676" y="0"/>
                  </a:cubicBezTo>
                  <a:cubicBezTo>
                    <a:pt x="2194936" y="10453"/>
                    <a:pt x="2419599" y="-24343"/>
                    <a:pt x="2765309" y="0"/>
                  </a:cubicBezTo>
                  <a:cubicBezTo>
                    <a:pt x="2772475" y="130551"/>
                    <a:pt x="2750736" y="474189"/>
                    <a:pt x="2765309" y="627864"/>
                  </a:cubicBezTo>
                  <a:cubicBezTo>
                    <a:pt x="2604189" y="599369"/>
                    <a:pt x="2381027" y="606236"/>
                    <a:pt x="2156941" y="627864"/>
                  </a:cubicBezTo>
                  <a:cubicBezTo>
                    <a:pt x="1932855" y="649492"/>
                    <a:pt x="1839092" y="615685"/>
                    <a:pt x="1548573" y="627864"/>
                  </a:cubicBezTo>
                  <a:cubicBezTo>
                    <a:pt x="1258054" y="640043"/>
                    <a:pt x="1065298" y="628828"/>
                    <a:pt x="940205" y="627864"/>
                  </a:cubicBezTo>
                  <a:cubicBezTo>
                    <a:pt x="815112" y="626900"/>
                    <a:pt x="361892" y="598399"/>
                    <a:pt x="0" y="627864"/>
                  </a:cubicBezTo>
                  <a:cubicBezTo>
                    <a:pt x="-27186" y="418948"/>
                    <a:pt x="-7236" y="220360"/>
                    <a:pt x="0" y="0"/>
                  </a:cubicBezTo>
                  <a:close/>
                </a:path>
                <a:path w="2765309" h="627864" stroke="0" extrusionOk="0">
                  <a:moveTo>
                    <a:pt x="0" y="0"/>
                  </a:moveTo>
                  <a:cubicBezTo>
                    <a:pt x="141872" y="20264"/>
                    <a:pt x="514371" y="4229"/>
                    <a:pt x="663674" y="0"/>
                  </a:cubicBezTo>
                  <a:cubicBezTo>
                    <a:pt x="812977" y="-4229"/>
                    <a:pt x="1114150" y="20731"/>
                    <a:pt x="1410308" y="0"/>
                  </a:cubicBezTo>
                  <a:cubicBezTo>
                    <a:pt x="1706466" y="-20731"/>
                    <a:pt x="1835365" y="-1615"/>
                    <a:pt x="2073982" y="0"/>
                  </a:cubicBezTo>
                  <a:cubicBezTo>
                    <a:pt x="2312599" y="1615"/>
                    <a:pt x="2555459" y="-16306"/>
                    <a:pt x="2765309" y="0"/>
                  </a:cubicBezTo>
                  <a:cubicBezTo>
                    <a:pt x="2777845" y="176188"/>
                    <a:pt x="2770387" y="332203"/>
                    <a:pt x="2765309" y="627864"/>
                  </a:cubicBezTo>
                  <a:cubicBezTo>
                    <a:pt x="2511902" y="661883"/>
                    <a:pt x="2285291" y="649118"/>
                    <a:pt x="2073982" y="627864"/>
                  </a:cubicBezTo>
                  <a:cubicBezTo>
                    <a:pt x="1862673" y="606610"/>
                    <a:pt x="1618600" y="627055"/>
                    <a:pt x="1327348" y="627864"/>
                  </a:cubicBezTo>
                  <a:cubicBezTo>
                    <a:pt x="1036096" y="628673"/>
                    <a:pt x="960290" y="658960"/>
                    <a:pt x="636021" y="627864"/>
                  </a:cubicBezTo>
                  <a:cubicBezTo>
                    <a:pt x="311752" y="596768"/>
                    <a:pt x="154310" y="657190"/>
                    <a:pt x="0" y="627864"/>
                  </a:cubicBezTo>
                  <a:cubicBezTo>
                    <a:pt x="24712" y="370302"/>
                    <a:pt x="29011" y="244345"/>
                    <a:pt x="0" y="0"/>
                  </a:cubicBezTo>
                  <a:close/>
                </a:path>
              </a:pathLst>
            </a:custGeom>
            <a:solidFill>
              <a:srgbClr val="D2D2D2"/>
            </a:solidFill>
            <a:ln>
              <a:solidFill>
                <a:schemeClr val="tx1"/>
              </a:solidFill>
              <a:extLst>
                <a:ext uri="{C807C97D-BFC1-408E-A445-0C87EB9F89A2}">
                  <ask:lineSketchStyleProps xmlns:ask="http://schemas.microsoft.com/office/drawing/2018/sketchyshapes" sd="2200596102">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Services (@inject)</a:t>
              </a:r>
            </a:p>
          </p:txBody>
        </p:sp>
        <p:cxnSp>
          <p:nvCxnSpPr>
            <p:cNvPr id="10" name="Straight Arrow Connector 9">
              <a:extLst>
                <a:ext uri="{FF2B5EF4-FFF2-40B4-BE49-F238E27FC236}">
                  <a16:creationId xmlns:a16="http://schemas.microsoft.com/office/drawing/2014/main" id="{23AE0721-0456-47FB-A618-6925D756CA4A}"/>
                </a:ext>
              </a:extLst>
            </p:cNvPr>
            <p:cNvCxnSpPr>
              <a:cxnSpLocks/>
              <a:stCxn id="9" idx="3"/>
              <a:endCxn id="7" idx="1"/>
            </p:cNvCxnSpPr>
            <p:nvPr/>
          </p:nvCxnSpPr>
          <p:spPr>
            <a:xfrm flipV="1">
              <a:off x="3744769" y="5249471"/>
              <a:ext cx="1325077" cy="852766"/>
            </a:xfrm>
            <a:prstGeom prst="straightConnector1">
              <a:avLst/>
            </a:prstGeom>
            <a:ln w="38100" cap="rnd">
              <a:solidFill>
                <a:srgbClr val="73737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2EB2AC2-ADF0-4C00-85A5-154C3307D98B}"/>
              </a:ext>
            </a:extLst>
          </p:cNvPr>
          <p:cNvGrpSpPr/>
          <p:nvPr/>
        </p:nvGrpSpPr>
        <p:grpSpPr>
          <a:xfrm>
            <a:off x="3368776" y="3935058"/>
            <a:ext cx="2539862" cy="1859206"/>
            <a:chOff x="4139407" y="3769375"/>
            <a:chExt cx="2539862" cy="1859206"/>
          </a:xfrm>
        </p:grpSpPr>
        <p:sp>
          <p:nvSpPr>
            <p:cNvPr id="12" name="TextBox 11">
              <a:extLst>
                <a:ext uri="{FF2B5EF4-FFF2-40B4-BE49-F238E27FC236}">
                  <a16:creationId xmlns:a16="http://schemas.microsoft.com/office/drawing/2014/main" id="{8863B78D-0DA2-429E-9100-F9A25A007E8F}"/>
                </a:ext>
              </a:extLst>
            </p:cNvPr>
            <p:cNvSpPr txBox="1"/>
            <p:nvPr/>
          </p:nvSpPr>
          <p:spPr>
            <a:xfrm>
              <a:off x="4139407" y="5000717"/>
              <a:ext cx="2539862" cy="627864"/>
            </a:xfrm>
            <a:custGeom>
              <a:avLst/>
              <a:gdLst>
                <a:gd name="connsiteX0" fmla="*/ 0 w 2539862"/>
                <a:gd name="connsiteY0" fmla="*/ 0 h 627864"/>
                <a:gd name="connsiteX1" fmla="*/ 634966 w 2539862"/>
                <a:gd name="connsiteY1" fmla="*/ 0 h 627864"/>
                <a:gd name="connsiteX2" fmla="*/ 1295330 w 2539862"/>
                <a:gd name="connsiteY2" fmla="*/ 0 h 627864"/>
                <a:gd name="connsiteX3" fmla="*/ 1854099 w 2539862"/>
                <a:gd name="connsiteY3" fmla="*/ 0 h 627864"/>
                <a:gd name="connsiteX4" fmla="*/ 2539862 w 2539862"/>
                <a:gd name="connsiteY4" fmla="*/ 0 h 627864"/>
                <a:gd name="connsiteX5" fmla="*/ 2539862 w 2539862"/>
                <a:gd name="connsiteY5" fmla="*/ 627864 h 627864"/>
                <a:gd name="connsiteX6" fmla="*/ 1854099 w 2539862"/>
                <a:gd name="connsiteY6" fmla="*/ 627864 h 627864"/>
                <a:gd name="connsiteX7" fmla="*/ 1168337 w 2539862"/>
                <a:gd name="connsiteY7" fmla="*/ 627864 h 627864"/>
                <a:gd name="connsiteX8" fmla="*/ 558770 w 2539862"/>
                <a:gd name="connsiteY8" fmla="*/ 627864 h 627864"/>
                <a:gd name="connsiteX9" fmla="*/ 0 w 2539862"/>
                <a:gd name="connsiteY9" fmla="*/ 627864 h 627864"/>
                <a:gd name="connsiteX10" fmla="*/ 0 w 2539862"/>
                <a:gd name="connsiteY10"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862" h="627864" fill="none" extrusionOk="0">
                  <a:moveTo>
                    <a:pt x="0" y="0"/>
                  </a:moveTo>
                  <a:cubicBezTo>
                    <a:pt x="183530" y="2812"/>
                    <a:pt x="399249" y="-31689"/>
                    <a:pt x="634966" y="0"/>
                  </a:cubicBezTo>
                  <a:cubicBezTo>
                    <a:pt x="870683" y="31689"/>
                    <a:pt x="1003691" y="-1780"/>
                    <a:pt x="1295330" y="0"/>
                  </a:cubicBezTo>
                  <a:cubicBezTo>
                    <a:pt x="1586969" y="1780"/>
                    <a:pt x="1647707" y="-8779"/>
                    <a:pt x="1854099" y="0"/>
                  </a:cubicBezTo>
                  <a:cubicBezTo>
                    <a:pt x="2060491" y="8779"/>
                    <a:pt x="2270750" y="5027"/>
                    <a:pt x="2539862" y="0"/>
                  </a:cubicBezTo>
                  <a:cubicBezTo>
                    <a:pt x="2536247" y="206059"/>
                    <a:pt x="2568654" y="324861"/>
                    <a:pt x="2539862" y="627864"/>
                  </a:cubicBezTo>
                  <a:cubicBezTo>
                    <a:pt x="2363058" y="629794"/>
                    <a:pt x="1999133" y="617938"/>
                    <a:pt x="1854099" y="627864"/>
                  </a:cubicBezTo>
                  <a:cubicBezTo>
                    <a:pt x="1709065" y="637790"/>
                    <a:pt x="1445548" y="639313"/>
                    <a:pt x="1168337" y="627864"/>
                  </a:cubicBezTo>
                  <a:cubicBezTo>
                    <a:pt x="891126" y="616415"/>
                    <a:pt x="836312" y="609232"/>
                    <a:pt x="558770" y="627864"/>
                  </a:cubicBezTo>
                  <a:cubicBezTo>
                    <a:pt x="281228" y="646496"/>
                    <a:pt x="201441" y="648923"/>
                    <a:pt x="0" y="627864"/>
                  </a:cubicBezTo>
                  <a:cubicBezTo>
                    <a:pt x="20375" y="337945"/>
                    <a:pt x="-6246" y="133640"/>
                    <a:pt x="0" y="0"/>
                  </a:cubicBezTo>
                  <a:close/>
                </a:path>
                <a:path w="2539862" h="627864" stroke="0" extrusionOk="0">
                  <a:moveTo>
                    <a:pt x="0" y="0"/>
                  </a:moveTo>
                  <a:cubicBezTo>
                    <a:pt x="289167" y="-26850"/>
                    <a:pt x="346133" y="28932"/>
                    <a:pt x="609567" y="0"/>
                  </a:cubicBezTo>
                  <a:cubicBezTo>
                    <a:pt x="873001" y="-28932"/>
                    <a:pt x="986609" y="27788"/>
                    <a:pt x="1168337" y="0"/>
                  </a:cubicBezTo>
                  <a:cubicBezTo>
                    <a:pt x="1350065" y="-27788"/>
                    <a:pt x="1582917" y="-6685"/>
                    <a:pt x="1854099" y="0"/>
                  </a:cubicBezTo>
                  <a:cubicBezTo>
                    <a:pt x="2125281" y="6685"/>
                    <a:pt x="2320692" y="-9456"/>
                    <a:pt x="2539862" y="0"/>
                  </a:cubicBezTo>
                  <a:cubicBezTo>
                    <a:pt x="2525702" y="251830"/>
                    <a:pt x="2523159" y="489796"/>
                    <a:pt x="2539862" y="627864"/>
                  </a:cubicBezTo>
                  <a:cubicBezTo>
                    <a:pt x="2355573" y="600707"/>
                    <a:pt x="2096716" y="606547"/>
                    <a:pt x="1904897" y="627864"/>
                  </a:cubicBezTo>
                  <a:cubicBezTo>
                    <a:pt x="1713078" y="649181"/>
                    <a:pt x="1455325" y="607975"/>
                    <a:pt x="1320728" y="627864"/>
                  </a:cubicBezTo>
                  <a:cubicBezTo>
                    <a:pt x="1186131" y="647753"/>
                    <a:pt x="851691" y="632423"/>
                    <a:pt x="634966" y="627864"/>
                  </a:cubicBezTo>
                  <a:cubicBezTo>
                    <a:pt x="418241" y="623305"/>
                    <a:pt x="162342" y="632626"/>
                    <a:pt x="0" y="627864"/>
                  </a:cubicBezTo>
                  <a:cubicBezTo>
                    <a:pt x="30798" y="371195"/>
                    <a:pt x="-7404" y="195145"/>
                    <a:pt x="0" y="0"/>
                  </a:cubicBezTo>
                  <a:close/>
                </a:path>
              </a:pathLst>
            </a:custGeom>
            <a:solidFill>
              <a:srgbClr val="5C2D91"/>
            </a:solidFill>
            <a:ln>
              <a:solidFill>
                <a:schemeClr val="tx1"/>
              </a:solidFill>
              <a:extLst>
                <a:ext uri="{C807C97D-BFC1-408E-A445-0C87EB9F89A2}">
                  <ask:lineSketchStyleProps xmlns:ask="http://schemas.microsoft.com/office/drawing/2018/sketchyshapes" sd="1191918255">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Invoke methods</a:t>
              </a:r>
            </a:p>
          </p:txBody>
        </p:sp>
        <p:cxnSp>
          <p:nvCxnSpPr>
            <p:cNvPr id="13" name="Straight Arrow Connector 12">
              <a:extLst>
                <a:ext uri="{FF2B5EF4-FFF2-40B4-BE49-F238E27FC236}">
                  <a16:creationId xmlns:a16="http://schemas.microsoft.com/office/drawing/2014/main" id="{39D40499-D823-4143-8C97-F3C62878A012}"/>
                </a:ext>
              </a:extLst>
            </p:cNvPr>
            <p:cNvCxnSpPr>
              <a:cxnSpLocks/>
              <a:stCxn id="12" idx="0"/>
            </p:cNvCxnSpPr>
            <p:nvPr/>
          </p:nvCxnSpPr>
          <p:spPr>
            <a:xfrm flipV="1">
              <a:off x="5409338" y="3769375"/>
              <a:ext cx="947716" cy="1231342"/>
            </a:xfrm>
            <a:prstGeom prst="straightConnector1">
              <a:avLst/>
            </a:prstGeom>
            <a:ln w="38100" cap="rnd">
              <a:solidFill>
                <a:srgbClr val="5C2D9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86F478E6-E8FF-4E97-8993-FA080E7D9100}"/>
              </a:ext>
            </a:extLst>
          </p:cNvPr>
          <p:cNvGrpSpPr/>
          <p:nvPr/>
        </p:nvGrpSpPr>
        <p:grpSpPr>
          <a:xfrm>
            <a:off x="4013891" y="3935058"/>
            <a:ext cx="4297523" cy="2633431"/>
            <a:chOff x="4013891" y="3935058"/>
            <a:chExt cx="4297523" cy="2633431"/>
          </a:xfrm>
        </p:grpSpPr>
        <p:sp>
          <p:nvSpPr>
            <p:cNvPr id="15" name="TextBox 14">
              <a:extLst>
                <a:ext uri="{FF2B5EF4-FFF2-40B4-BE49-F238E27FC236}">
                  <a16:creationId xmlns:a16="http://schemas.microsoft.com/office/drawing/2014/main" id="{BF6FA64B-FCB3-49DB-8DBC-D28AE2A8CDC1}"/>
                </a:ext>
              </a:extLst>
            </p:cNvPr>
            <p:cNvSpPr txBox="1"/>
            <p:nvPr/>
          </p:nvSpPr>
          <p:spPr>
            <a:xfrm>
              <a:off x="4013891" y="5940625"/>
              <a:ext cx="4297523" cy="627864"/>
            </a:xfrm>
            <a:custGeom>
              <a:avLst/>
              <a:gdLst>
                <a:gd name="connsiteX0" fmla="*/ 0 w 4297523"/>
                <a:gd name="connsiteY0" fmla="*/ 0 h 627864"/>
                <a:gd name="connsiteX1" fmla="*/ 613932 w 4297523"/>
                <a:gd name="connsiteY1" fmla="*/ 0 h 627864"/>
                <a:gd name="connsiteX2" fmla="*/ 1141913 w 4297523"/>
                <a:gd name="connsiteY2" fmla="*/ 0 h 627864"/>
                <a:gd name="connsiteX3" fmla="*/ 1841796 w 4297523"/>
                <a:gd name="connsiteY3" fmla="*/ 0 h 627864"/>
                <a:gd name="connsiteX4" fmla="*/ 2455727 w 4297523"/>
                <a:gd name="connsiteY4" fmla="*/ 0 h 627864"/>
                <a:gd name="connsiteX5" fmla="*/ 3112635 w 4297523"/>
                <a:gd name="connsiteY5" fmla="*/ 0 h 627864"/>
                <a:gd name="connsiteX6" fmla="*/ 3597641 w 4297523"/>
                <a:gd name="connsiteY6" fmla="*/ 0 h 627864"/>
                <a:gd name="connsiteX7" fmla="*/ 4297523 w 4297523"/>
                <a:gd name="connsiteY7" fmla="*/ 0 h 627864"/>
                <a:gd name="connsiteX8" fmla="*/ 4297523 w 4297523"/>
                <a:gd name="connsiteY8" fmla="*/ 627864 h 627864"/>
                <a:gd name="connsiteX9" fmla="*/ 3726566 w 4297523"/>
                <a:gd name="connsiteY9" fmla="*/ 627864 h 627864"/>
                <a:gd name="connsiteX10" fmla="*/ 3155610 w 4297523"/>
                <a:gd name="connsiteY10" fmla="*/ 627864 h 627864"/>
                <a:gd name="connsiteX11" fmla="*/ 2670604 w 4297523"/>
                <a:gd name="connsiteY11" fmla="*/ 627864 h 627864"/>
                <a:gd name="connsiteX12" fmla="*/ 1970721 w 4297523"/>
                <a:gd name="connsiteY12" fmla="*/ 627864 h 627864"/>
                <a:gd name="connsiteX13" fmla="*/ 1442740 w 4297523"/>
                <a:gd name="connsiteY13" fmla="*/ 627864 h 627864"/>
                <a:gd name="connsiteX14" fmla="*/ 742858 w 4297523"/>
                <a:gd name="connsiteY14" fmla="*/ 627864 h 627864"/>
                <a:gd name="connsiteX15" fmla="*/ 0 w 4297523"/>
                <a:gd name="connsiteY15" fmla="*/ 627864 h 627864"/>
                <a:gd name="connsiteX16" fmla="*/ 0 w 4297523"/>
                <a:gd name="connsiteY16"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97523" h="627864" fill="none" extrusionOk="0">
                  <a:moveTo>
                    <a:pt x="0" y="0"/>
                  </a:moveTo>
                  <a:cubicBezTo>
                    <a:pt x="174225" y="10812"/>
                    <a:pt x="373011" y="-23996"/>
                    <a:pt x="613932" y="0"/>
                  </a:cubicBezTo>
                  <a:cubicBezTo>
                    <a:pt x="854853" y="23996"/>
                    <a:pt x="881486" y="-9002"/>
                    <a:pt x="1141913" y="0"/>
                  </a:cubicBezTo>
                  <a:cubicBezTo>
                    <a:pt x="1402340" y="9002"/>
                    <a:pt x="1657434" y="34397"/>
                    <a:pt x="1841796" y="0"/>
                  </a:cubicBezTo>
                  <a:cubicBezTo>
                    <a:pt x="2026158" y="-34397"/>
                    <a:pt x="2169613" y="-17135"/>
                    <a:pt x="2455727" y="0"/>
                  </a:cubicBezTo>
                  <a:cubicBezTo>
                    <a:pt x="2741841" y="17135"/>
                    <a:pt x="2912908" y="-19184"/>
                    <a:pt x="3112635" y="0"/>
                  </a:cubicBezTo>
                  <a:cubicBezTo>
                    <a:pt x="3312362" y="19184"/>
                    <a:pt x="3453303" y="21959"/>
                    <a:pt x="3597641" y="0"/>
                  </a:cubicBezTo>
                  <a:cubicBezTo>
                    <a:pt x="3741979" y="-21959"/>
                    <a:pt x="4084908" y="-3371"/>
                    <a:pt x="4297523" y="0"/>
                  </a:cubicBezTo>
                  <a:cubicBezTo>
                    <a:pt x="4321373" y="213277"/>
                    <a:pt x="4319775" y="335499"/>
                    <a:pt x="4297523" y="627864"/>
                  </a:cubicBezTo>
                  <a:cubicBezTo>
                    <a:pt x="4055740" y="631773"/>
                    <a:pt x="4004876" y="637852"/>
                    <a:pt x="3726566" y="627864"/>
                  </a:cubicBezTo>
                  <a:cubicBezTo>
                    <a:pt x="3448256" y="617876"/>
                    <a:pt x="3384177" y="646565"/>
                    <a:pt x="3155610" y="627864"/>
                  </a:cubicBezTo>
                  <a:cubicBezTo>
                    <a:pt x="2927043" y="609163"/>
                    <a:pt x="2815209" y="612628"/>
                    <a:pt x="2670604" y="627864"/>
                  </a:cubicBezTo>
                  <a:cubicBezTo>
                    <a:pt x="2525999" y="643100"/>
                    <a:pt x="2151997" y="660505"/>
                    <a:pt x="1970721" y="627864"/>
                  </a:cubicBezTo>
                  <a:cubicBezTo>
                    <a:pt x="1789445" y="595223"/>
                    <a:pt x="1602688" y="638610"/>
                    <a:pt x="1442740" y="627864"/>
                  </a:cubicBezTo>
                  <a:cubicBezTo>
                    <a:pt x="1282792" y="617118"/>
                    <a:pt x="890616" y="608830"/>
                    <a:pt x="742858" y="627864"/>
                  </a:cubicBezTo>
                  <a:cubicBezTo>
                    <a:pt x="595100" y="646898"/>
                    <a:pt x="241543" y="603689"/>
                    <a:pt x="0" y="627864"/>
                  </a:cubicBezTo>
                  <a:cubicBezTo>
                    <a:pt x="-16225" y="457614"/>
                    <a:pt x="-9283" y="257280"/>
                    <a:pt x="0" y="0"/>
                  </a:cubicBezTo>
                  <a:close/>
                </a:path>
                <a:path w="4297523" h="627864" stroke="0" extrusionOk="0">
                  <a:moveTo>
                    <a:pt x="0" y="0"/>
                  </a:moveTo>
                  <a:cubicBezTo>
                    <a:pt x="174380" y="33527"/>
                    <a:pt x="469682" y="-14704"/>
                    <a:pt x="699882" y="0"/>
                  </a:cubicBezTo>
                  <a:cubicBezTo>
                    <a:pt x="930082" y="14704"/>
                    <a:pt x="1090227" y="-29877"/>
                    <a:pt x="1313814" y="0"/>
                  </a:cubicBezTo>
                  <a:cubicBezTo>
                    <a:pt x="1537401" y="29877"/>
                    <a:pt x="1661247" y="-32655"/>
                    <a:pt x="1970721" y="0"/>
                  </a:cubicBezTo>
                  <a:cubicBezTo>
                    <a:pt x="2280195" y="32655"/>
                    <a:pt x="2374064" y="29613"/>
                    <a:pt x="2584653" y="0"/>
                  </a:cubicBezTo>
                  <a:cubicBezTo>
                    <a:pt x="2795242" y="-29613"/>
                    <a:pt x="2959887" y="-3532"/>
                    <a:pt x="3069659" y="0"/>
                  </a:cubicBezTo>
                  <a:cubicBezTo>
                    <a:pt x="3179431" y="3532"/>
                    <a:pt x="3547506" y="23339"/>
                    <a:pt x="3769542" y="0"/>
                  </a:cubicBezTo>
                  <a:cubicBezTo>
                    <a:pt x="3991578" y="-23339"/>
                    <a:pt x="4135469" y="-5081"/>
                    <a:pt x="4297523" y="0"/>
                  </a:cubicBezTo>
                  <a:cubicBezTo>
                    <a:pt x="4303612" y="208407"/>
                    <a:pt x="4289739" y="386453"/>
                    <a:pt x="4297523" y="627864"/>
                  </a:cubicBezTo>
                  <a:cubicBezTo>
                    <a:pt x="4147051" y="608803"/>
                    <a:pt x="3915389" y="646333"/>
                    <a:pt x="3812517" y="627864"/>
                  </a:cubicBezTo>
                  <a:cubicBezTo>
                    <a:pt x="3709645" y="609395"/>
                    <a:pt x="3407618" y="631911"/>
                    <a:pt x="3284535" y="627864"/>
                  </a:cubicBezTo>
                  <a:cubicBezTo>
                    <a:pt x="3161452" y="623817"/>
                    <a:pt x="2937018" y="642307"/>
                    <a:pt x="2670604" y="627864"/>
                  </a:cubicBezTo>
                  <a:cubicBezTo>
                    <a:pt x="2404190" y="613421"/>
                    <a:pt x="2312015" y="635768"/>
                    <a:pt x="2185597" y="627864"/>
                  </a:cubicBezTo>
                  <a:cubicBezTo>
                    <a:pt x="2059179" y="619960"/>
                    <a:pt x="1845196" y="612299"/>
                    <a:pt x="1700591" y="627864"/>
                  </a:cubicBezTo>
                  <a:cubicBezTo>
                    <a:pt x="1555986" y="643429"/>
                    <a:pt x="1342604" y="639200"/>
                    <a:pt x="1215585" y="627864"/>
                  </a:cubicBezTo>
                  <a:cubicBezTo>
                    <a:pt x="1088566" y="616528"/>
                    <a:pt x="823157" y="606413"/>
                    <a:pt x="687604" y="627864"/>
                  </a:cubicBezTo>
                  <a:cubicBezTo>
                    <a:pt x="552051" y="649315"/>
                    <a:pt x="275196" y="645325"/>
                    <a:pt x="0" y="627864"/>
                  </a:cubicBezTo>
                  <a:cubicBezTo>
                    <a:pt x="9386" y="342159"/>
                    <a:pt x="27410" y="200684"/>
                    <a:pt x="0" y="0"/>
                  </a:cubicBezTo>
                  <a:close/>
                </a:path>
              </a:pathLst>
            </a:custGeom>
            <a:solidFill>
              <a:srgbClr val="5C2D91"/>
            </a:solidFill>
            <a:ln>
              <a:solidFill>
                <a:schemeClr val="tx1"/>
              </a:solidFill>
              <a:extLst>
                <a:ext uri="{C807C97D-BFC1-408E-A445-0C87EB9F89A2}">
                  <ask:lineSketchStyleProps xmlns:ask="http://schemas.microsoft.com/office/drawing/2018/sketchyshapes" sd="2663501985">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Trigger @on-events handlers</a:t>
              </a:r>
            </a:p>
          </p:txBody>
        </p:sp>
        <p:cxnSp>
          <p:nvCxnSpPr>
            <p:cNvPr id="16" name="Straight Arrow Connector 15">
              <a:extLst>
                <a:ext uri="{FF2B5EF4-FFF2-40B4-BE49-F238E27FC236}">
                  <a16:creationId xmlns:a16="http://schemas.microsoft.com/office/drawing/2014/main" id="{56CFF31E-F3B0-4D0E-8FB0-E9B20EDB7ED6}"/>
                </a:ext>
              </a:extLst>
            </p:cNvPr>
            <p:cNvCxnSpPr>
              <a:cxnSpLocks/>
              <a:stCxn id="15" idx="0"/>
              <a:endCxn id="7" idx="2"/>
            </p:cNvCxnSpPr>
            <p:nvPr/>
          </p:nvCxnSpPr>
          <p:spPr>
            <a:xfrm flipH="1" flipV="1">
              <a:off x="6095999" y="3935058"/>
              <a:ext cx="66654" cy="2005567"/>
            </a:xfrm>
            <a:prstGeom prst="straightConnector1">
              <a:avLst/>
            </a:prstGeom>
            <a:ln w="38100" cap="rnd">
              <a:solidFill>
                <a:srgbClr val="5C2D9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5DB7B96-D245-4041-869B-00F2E82FCB66}"/>
              </a:ext>
            </a:extLst>
          </p:cNvPr>
          <p:cNvGrpSpPr/>
          <p:nvPr/>
        </p:nvGrpSpPr>
        <p:grpSpPr>
          <a:xfrm>
            <a:off x="6441734" y="3943080"/>
            <a:ext cx="2680862" cy="1865886"/>
            <a:chOff x="6767990" y="3980702"/>
            <a:chExt cx="2680862" cy="1865886"/>
          </a:xfrm>
        </p:grpSpPr>
        <p:sp>
          <p:nvSpPr>
            <p:cNvPr id="18" name="TextBox 17">
              <a:extLst>
                <a:ext uri="{FF2B5EF4-FFF2-40B4-BE49-F238E27FC236}">
                  <a16:creationId xmlns:a16="http://schemas.microsoft.com/office/drawing/2014/main" id="{CD9F27FC-1EAF-48BB-9B2B-121431C769C4}"/>
                </a:ext>
              </a:extLst>
            </p:cNvPr>
            <p:cNvSpPr txBox="1"/>
            <p:nvPr/>
          </p:nvSpPr>
          <p:spPr>
            <a:xfrm>
              <a:off x="6767990" y="5218724"/>
              <a:ext cx="2680862" cy="627864"/>
            </a:xfrm>
            <a:custGeom>
              <a:avLst/>
              <a:gdLst>
                <a:gd name="connsiteX0" fmla="*/ 0 w 2680862"/>
                <a:gd name="connsiteY0" fmla="*/ 0 h 627864"/>
                <a:gd name="connsiteX1" fmla="*/ 670216 w 2680862"/>
                <a:gd name="connsiteY1" fmla="*/ 0 h 627864"/>
                <a:gd name="connsiteX2" fmla="*/ 1260005 w 2680862"/>
                <a:gd name="connsiteY2" fmla="*/ 0 h 627864"/>
                <a:gd name="connsiteX3" fmla="*/ 1903412 w 2680862"/>
                <a:gd name="connsiteY3" fmla="*/ 0 h 627864"/>
                <a:gd name="connsiteX4" fmla="*/ 2680862 w 2680862"/>
                <a:gd name="connsiteY4" fmla="*/ 0 h 627864"/>
                <a:gd name="connsiteX5" fmla="*/ 2680862 w 2680862"/>
                <a:gd name="connsiteY5" fmla="*/ 627864 h 627864"/>
                <a:gd name="connsiteX6" fmla="*/ 2037455 w 2680862"/>
                <a:gd name="connsiteY6" fmla="*/ 627864 h 627864"/>
                <a:gd name="connsiteX7" fmla="*/ 1394048 w 2680862"/>
                <a:gd name="connsiteY7" fmla="*/ 627864 h 627864"/>
                <a:gd name="connsiteX8" fmla="*/ 670216 w 2680862"/>
                <a:gd name="connsiteY8" fmla="*/ 627864 h 627864"/>
                <a:gd name="connsiteX9" fmla="*/ 0 w 2680862"/>
                <a:gd name="connsiteY9" fmla="*/ 627864 h 627864"/>
                <a:gd name="connsiteX10" fmla="*/ 0 w 2680862"/>
                <a:gd name="connsiteY10"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80862" h="627864" fill="none" extrusionOk="0">
                  <a:moveTo>
                    <a:pt x="0" y="0"/>
                  </a:moveTo>
                  <a:cubicBezTo>
                    <a:pt x="164331" y="11389"/>
                    <a:pt x="443933" y="18569"/>
                    <a:pt x="670216" y="0"/>
                  </a:cubicBezTo>
                  <a:cubicBezTo>
                    <a:pt x="896499" y="-18569"/>
                    <a:pt x="1020346" y="-10485"/>
                    <a:pt x="1260005" y="0"/>
                  </a:cubicBezTo>
                  <a:cubicBezTo>
                    <a:pt x="1499664" y="10485"/>
                    <a:pt x="1677371" y="8638"/>
                    <a:pt x="1903412" y="0"/>
                  </a:cubicBezTo>
                  <a:cubicBezTo>
                    <a:pt x="2129453" y="-8638"/>
                    <a:pt x="2476831" y="-14842"/>
                    <a:pt x="2680862" y="0"/>
                  </a:cubicBezTo>
                  <a:cubicBezTo>
                    <a:pt x="2655395" y="132749"/>
                    <a:pt x="2670858" y="361555"/>
                    <a:pt x="2680862" y="627864"/>
                  </a:cubicBezTo>
                  <a:cubicBezTo>
                    <a:pt x="2532161" y="656575"/>
                    <a:pt x="2230392" y="597489"/>
                    <a:pt x="2037455" y="627864"/>
                  </a:cubicBezTo>
                  <a:cubicBezTo>
                    <a:pt x="1844518" y="658239"/>
                    <a:pt x="1531781" y="597817"/>
                    <a:pt x="1394048" y="627864"/>
                  </a:cubicBezTo>
                  <a:cubicBezTo>
                    <a:pt x="1256315" y="657911"/>
                    <a:pt x="983473" y="599986"/>
                    <a:pt x="670216" y="627864"/>
                  </a:cubicBezTo>
                  <a:cubicBezTo>
                    <a:pt x="356959" y="655742"/>
                    <a:pt x="276919" y="637603"/>
                    <a:pt x="0" y="627864"/>
                  </a:cubicBezTo>
                  <a:cubicBezTo>
                    <a:pt x="-5305" y="382864"/>
                    <a:pt x="-19784" y="242846"/>
                    <a:pt x="0" y="0"/>
                  </a:cubicBezTo>
                  <a:close/>
                </a:path>
                <a:path w="2680862" h="627864" stroke="0" extrusionOk="0">
                  <a:moveTo>
                    <a:pt x="0" y="0"/>
                  </a:moveTo>
                  <a:cubicBezTo>
                    <a:pt x="135803" y="25232"/>
                    <a:pt x="469204" y="24744"/>
                    <a:pt x="670216" y="0"/>
                  </a:cubicBezTo>
                  <a:cubicBezTo>
                    <a:pt x="871228" y="-24744"/>
                    <a:pt x="1038203" y="-2194"/>
                    <a:pt x="1313622" y="0"/>
                  </a:cubicBezTo>
                  <a:cubicBezTo>
                    <a:pt x="1589041" y="2194"/>
                    <a:pt x="1724394" y="-8543"/>
                    <a:pt x="1903412" y="0"/>
                  </a:cubicBezTo>
                  <a:cubicBezTo>
                    <a:pt x="2082430" y="8543"/>
                    <a:pt x="2333041" y="-21760"/>
                    <a:pt x="2680862" y="0"/>
                  </a:cubicBezTo>
                  <a:cubicBezTo>
                    <a:pt x="2685520" y="191689"/>
                    <a:pt x="2709110" y="391213"/>
                    <a:pt x="2680862" y="627864"/>
                  </a:cubicBezTo>
                  <a:cubicBezTo>
                    <a:pt x="2367131" y="626792"/>
                    <a:pt x="2287177" y="599742"/>
                    <a:pt x="2010647" y="627864"/>
                  </a:cubicBezTo>
                  <a:cubicBezTo>
                    <a:pt x="1734117" y="655986"/>
                    <a:pt x="1496100" y="610298"/>
                    <a:pt x="1367240" y="627864"/>
                  </a:cubicBezTo>
                  <a:cubicBezTo>
                    <a:pt x="1238380" y="645430"/>
                    <a:pt x="901687" y="625752"/>
                    <a:pt x="750641" y="627864"/>
                  </a:cubicBezTo>
                  <a:cubicBezTo>
                    <a:pt x="599595" y="629976"/>
                    <a:pt x="360060" y="622795"/>
                    <a:pt x="0" y="627864"/>
                  </a:cubicBezTo>
                  <a:cubicBezTo>
                    <a:pt x="4088" y="409611"/>
                    <a:pt x="14252" y="284738"/>
                    <a:pt x="0" y="0"/>
                  </a:cubicBezTo>
                  <a:close/>
                </a:path>
              </a:pathLst>
            </a:custGeom>
            <a:solidFill>
              <a:srgbClr val="5C2D91"/>
            </a:solidFill>
            <a:ln>
              <a:solidFill>
                <a:schemeClr val="tx1"/>
              </a:solidFill>
              <a:extLst>
                <a:ext uri="{C807C97D-BFC1-408E-A445-0C87EB9F89A2}">
                  <ask:lineSketchStyleProps xmlns:ask="http://schemas.microsoft.com/office/drawing/2018/sketchyshapes" sd="2662991798">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Invoke (re)render</a:t>
              </a:r>
            </a:p>
          </p:txBody>
        </p:sp>
        <p:cxnSp>
          <p:nvCxnSpPr>
            <p:cNvPr id="19" name="Straight Arrow Connector 18">
              <a:extLst>
                <a:ext uri="{FF2B5EF4-FFF2-40B4-BE49-F238E27FC236}">
                  <a16:creationId xmlns:a16="http://schemas.microsoft.com/office/drawing/2014/main" id="{68884B7B-A3D5-43BA-90E5-8C53EA0F0E99}"/>
                </a:ext>
              </a:extLst>
            </p:cNvPr>
            <p:cNvCxnSpPr>
              <a:cxnSpLocks/>
              <a:stCxn id="18" idx="0"/>
            </p:cNvCxnSpPr>
            <p:nvPr/>
          </p:nvCxnSpPr>
          <p:spPr>
            <a:xfrm flipH="1" flipV="1">
              <a:off x="6998485" y="3980702"/>
              <a:ext cx="1109936" cy="1238022"/>
            </a:xfrm>
            <a:prstGeom prst="straightConnector1">
              <a:avLst/>
            </a:prstGeom>
            <a:ln w="38100" cap="rnd">
              <a:solidFill>
                <a:srgbClr val="5C2D9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4D116F60-EE82-4C2E-9AA3-5423CEFB8ADD}"/>
              </a:ext>
            </a:extLst>
          </p:cNvPr>
          <p:cNvGrpSpPr/>
          <p:nvPr/>
        </p:nvGrpSpPr>
        <p:grpSpPr>
          <a:xfrm>
            <a:off x="7484532" y="1086344"/>
            <a:ext cx="3934276" cy="1976693"/>
            <a:chOff x="6370225" y="2639500"/>
            <a:chExt cx="3900563" cy="1670899"/>
          </a:xfrm>
          <a:solidFill>
            <a:srgbClr val="008272"/>
          </a:solidFill>
        </p:grpSpPr>
        <p:sp>
          <p:nvSpPr>
            <p:cNvPr id="21" name="TextBox 20">
              <a:extLst>
                <a:ext uri="{FF2B5EF4-FFF2-40B4-BE49-F238E27FC236}">
                  <a16:creationId xmlns:a16="http://schemas.microsoft.com/office/drawing/2014/main" id="{82C019BA-414E-4156-B744-0EACDE18E68F}"/>
                </a:ext>
              </a:extLst>
            </p:cNvPr>
            <p:cNvSpPr txBox="1"/>
            <p:nvPr/>
          </p:nvSpPr>
          <p:spPr>
            <a:xfrm>
              <a:off x="6705132" y="2639500"/>
              <a:ext cx="3565656" cy="627864"/>
            </a:xfrm>
            <a:custGeom>
              <a:avLst/>
              <a:gdLst>
                <a:gd name="connsiteX0" fmla="*/ 0 w 3565656"/>
                <a:gd name="connsiteY0" fmla="*/ 0 h 627864"/>
                <a:gd name="connsiteX1" fmla="*/ 558619 w 3565656"/>
                <a:gd name="connsiteY1" fmla="*/ 0 h 627864"/>
                <a:gd name="connsiteX2" fmla="*/ 1188552 w 3565656"/>
                <a:gd name="connsiteY2" fmla="*/ 0 h 627864"/>
                <a:gd name="connsiteX3" fmla="*/ 1711515 w 3565656"/>
                <a:gd name="connsiteY3" fmla="*/ 0 h 627864"/>
                <a:gd name="connsiteX4" fmla="*/ 2305791 w 3565656"/>
                <a:gd name="connsiteY4" fmla="*/ 0 h 627864"/>
                <a:gd name="connsiteX5" fmla="*/ 2793097 w 3565656"/>
                <a:gd name="connsiteY5" fmla="*/ 0 h 627864"/>
                <a:gd name="connsiteX6" fmla="*/ 3565656 w 3565656"/>
                <a:gd name="connsiteY6" fmla="*/ 0 h 627864"/>
                <a:gd name="connsiteX7" fmla="*/ 3565656 w 3565656"/>
                <a:gd name="connsiteY7" fmla="*/ 627864 h 627864"/>
                <a:gd name="connsiteX8" fmla="*/ 2971380 w 3565656"/>
                <a:gd name="connsiteY8" fmla="*/ 627864 h 627864"/>
                <a:gd name="connsiteX9" fmla="*/ 2448417 w 3565656"/>
                <a:gd name="connsiteY9" fmla="*/ 627864 h 627864"/>
                <a:gd name="connsiteX10" fmla="*/ 1818485 w 3565656"/>
                <a:gd name="connsiteY10" fmla="*/ 627864 h 627864"/>
                <a:gd name="connsiteX11" fmla="*/ 1295522 w 3565656"/>
                <a:gd name="connsiteY11" fmla="*/ 627864 h 627864"/>
                <a:gd name="connsiteX12" fmla="*/ 629933 w 3565656"/>
                <a:gd name="connsiteY12" fmla="*/ 627864 h 627864"/>
                <a:gd name="connsiteX13" fmla="*/ 0 w 3565656"/>
                <a:gd name="connsiteY13" fmla="*/ 627864 h 627864"/>
                <a:gd name="connsiteX14" fmla="*/ 0 w 3565656"/>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5656" h="627864" fill="none" extrusionOk="0">
                  <a:moveTo>
                    <a:pt x="0" y="0"/>
                  </a:moveTo>
                  <a:cubicBezTo>
                    <a:pt x="177550" y="-15079"/>
                    <a:pt x="412213" y="26316"/>
                    <a:pt x="558619" y="0"/>
                  </a:cubicBezTo>
                  <a:cubicBezTo>
                    <a:pt x="705025" y="-26316"/>
                    <a:pt x="885094" y="-23071"/>
                    <a:pt x="1188552" y="0"/>
                  </a:cubicBezTo>
                  <a:cubicBezTo>
                    <a:pt x="1492010" y="23071"/>
                    <a:pt x="1572019" y="22260"/>
                    <a:pt x="1711515" y="0"/>
                  </a:cubicBezTo>
                  <a:cubicBezTo>
                    <a:pt x="1851011" y="-22260"/>
                    <a:pt x="2096841" y="-25994"/>
                    <a:pt x="2305791" y="0"/>
                  </a:cubicBezTo>
                  <a:cubicBezTo>
                    <a:pt x="2514741" y="25994"/>
                    <a:pt x="2637831" y="16367"/>
                    <a:pt x="2793097" y="0"/>
                  </a:cubicBezTo>
                  <a:cubicBezTo>
                    <a:pt x="2948363" y="-16367"/>
                    <a:pt x="3298501" y="30968"/>
                    <a:pt x="3565656" y="0"/>
                  </a:cubicBezTo>
                  <a:cubicBezTo>
                    <a:pt x="3545362" y="170740"/>
                    <a:pt x="3589309" y="477292"/>
                    <a:pt x="3565656" y="627864"/>
                  </a:cubicBezTo>
                  <a:cubicBezTo>
                    <a:pt x="3364344" y="618814"/>
                    <a:pt x="3170036" y="605436"/>
                    <a:pt x="2971380" y="627864"/>
                  </a:cubicBezTo>
                  <a:cubicBezTo>
                    <a:pt x="2772724" y="650292"/>
                    <a:pt x="2630510" y="639479"/>
                    <a:pt x="2448417" y="627864"/>
                  </a:cubicBezTo>
                  <a:cubicBezTo>
                    <a:pt x="2266324" y="616249"/>
                    <a:pt x="2035462" y="657999"/>
                    <a:pt x="1818485" y="627864"/>
                  </a:cubicBezTo>
                  <a:cubicBezTo>
                    <a:pt x="1601508" y="597729"/>
                    <a:pt x="1556604" y="618773"/>
                    <a:pt x="1295522" y="627864"/>
                  </a:cubicBezTo>
                  <a:cubicBezTo>
                    <a:pt x="1034440" y="636955"/>
                    <a:pt x="787989" y="615044"/>
                    <a:pt x="629933" y="627864"/>
                  </a:cubicBezTo>
                  <a:cubicBezTo>
                    <a:pt x="471877" y="640684"/>
                    <a:pt x="275562" y="632478"/>
                    <a:pt x="0" y="627864"/>
                  </a:cubicBezTo>
                  <a:cubicBezTo>
                    <a:pt x="-5992" y="407457"/>
                    <a:pt x="21828" y="153473"/>
                    <a:pt x="0" y="0"/>
                  </a:cubicBezTo>
                  <a:close/>
                </a:path>
                <a:path w="3565656" h="627864" stroke="0" extrusionOk="0">
                  <a:moveTo>
                    <a:pt x="0" y="0"/>
                  </a:moveTo>
                  <a:cubicBezTo>
                    <a:pt x="253835" y="8604"/>
                    <a:pt x="354282" y="-10992"/>
                    <a:pt x="665589" y="0"/>
                  </a:cubicBezTo>
                  <a:cubicBezTo>
                    <a:pt x="976896" y="10992"/>
                    <a:pt x="1108196" y="-21756"/>
                    <a:pt x="1224209" y="0"/>
                  </a:cubicBezTo>
                  <a:cubicBezTo>
                    <a:pt x="1340222" y="21756"/>
                    <a:pt x="1521928" y="-19317"/>
                    <a:pt x="1782828" y="0"/>
                  </a:cubicBezTo>
                  <a:cubicBezTo>
                    <a:pt x="2043728" y="19317"/>
                    <a:pt x="2121614" y="-1921"/>
                    <a:pt x="2270134" y="0"/>
                  </a:cubicBezTo>
                  <a:cubicBezTo>
                    <a:pt x="2418654" y="1921"/>
                    <a:pt x="2648416" y="-13646"/>
                    <a:pt x="2864410" y="0"/>
                  </a:cubicBezTo>
                  <a:cubicBezTo>
                    <a:pt x="3080404" y="13646"/>
                    <a:pt x="3336915" y="21308"/>
                    <a:pt x="3565656" y="0"/>
                  </a:cubicBezTo>
                  <a:cubicBezTo>
                    <a:pt x="3592386" y="206739"/>
                    <a:pt x="3546831" y="318226"/>
                    <a:pt x="3565656" y="627864"/>
                  </a:cubicBezTo>
                  <a:cubicBezTo>
                    <a:pt x="3313569" y="618017"/>
                    <a:pt x="3217286" y="622822"/>
                    <a:pt x="2935723" y="627864"/>
                  </a:cubicBezTo>
                  <a:cubicBezTo>
                    <a:pt x="2654160" y="632906"/>
                    <a:pt x="2598540" y="642935"/>
                    <a:pt x="2448417" y="627864"/>
                  </a:cubicBezTo>
                  <a:cubicBezTo>
                    <a:pt x="2298294" y="612793"/>
                    <a:pt x="1960945" y="651267"/>
                    <a:pt x="1818485" y="627864"/>
                  </a:cubicBezTo>
                  <a:cubicBezTo>
                    <a:pt x="1676025" y="604461"/>
                    <a:pt x="1396297" y="628053"/>
                    <a:pt x="1224209" y="627864"/>
                  </a:cubicBezTo>
                  <a:cubicBezTo>
                    <a:pt x="1052121" y="627675"/>
                    <a:pt x="831236" y="651502"/>
                    <a:pt x="665589" y="627864"/>
                  </a:cubicBezTo>
                  <a:cubicBezTo>
                    <a:pt x="499942" y="604226"/>
                    <a:pt x="194416" y="654066"/>
                    <a:pt x="0" y="627864"/>
                  </a:cubicBezTo>
                  <a:cubicBezTo>
                    <a:pt x="26610" y="444187"/>
                    <a:pt x="26905" y="264933"/>
                    <a:pt x="0" y="0"/>
                  </a:cubicBezTo>
                  <a:close/>
                </a:path>
              </a:pathLst>
            </a:custGeom>
            <a:grpFill/>
            <a:ln>
              <a:solidFill>
                <a:schemeClr val="tx1"/>
              </a:solidFill>
              <a:extLst>
                <a:ext uri="{C807C97D-BFC1-408E-A445-0C87EB9F89A2}">
                  <ask:lineSketchStyleProps xmlns:ask="http://schemas.microsoft.com/office/drawing/2018/sketchyshapes" sd="2947168374">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Verify rendered markup</a:t>
              </a:r>
            </a:p>
          </p:txBody>
        </p:sp>
        <p:cxnSp>
          <p:nvCxnSpPr>
            <p:cNvPr id="22" name="Straight Arrow Connector 21">
              <a:extLst>
                <a:ext uri="{FF2B5EF4-FFF2-40B4-BE49-F238E27FC236}">
                  <a16:creationId xmlns:a16="http://schemas.microsoft.com/office/drawing/2014/main" id="{42C7DEBD-299C-4FCC-87E7-425877B34167}"/>
                </a:ext>
              </a:extLst>
            </p:cNvPr>
            <p:cNvCxnSpPr>
              <a:cxnSpLocks/>
            </p:cNvCxnSpPr>
            <p:nvPr/>
          </p:nvCxnSpPr>
          <p:spPr>
            <a:xfrm flipV="1">
              <a:off x="6370225" y="3267364"/>
              <a:ext cx="916617" cy="1043035"/>
            </a:xfrm>
            <a:prstGeom prst="straightConnector1">
              <a:avLst/>
            </a:prstGeom>
            <a:grpFill/>
            <a:ln w="38100" cap="rnd">
              <a:solidFill>
                <a:srgbClr val="00827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8976024-061C-40A2-A25A-5890C499AAB6}"/>
              </a:ext>
            </a:extLst>
          </p:cNvPr>
          <p:cNvGrpSpPr/>
          <p:nvPr/>
        </p:nvGrpSpPr>
        <p:grpSpPr>
          <a:xfrm>
            <a:off x="7843223" y="3857101"/>
            <a:ext cx="4184824" cy="1157802"/>
            <a:chOff x="6705132" y="1226576"/>
            <a:chExt cx="4184824" cy="1157802"/>
          </a:xfrm>
          <a:solidFill>
            <a:srgbClr val="008272"/>
          </a:solidFill>
        </p:grpSpPr>
        <p:sp>
          <p:nvSpPr>
            <p:cNvPr id="24" name="TextBox 23">
              <a:extLst>
                <a:ext uri="{FF2B5EF4-FFF2-40B4-BE49-F238E27FC236}">
                  <a16:creationId xmlns:a16="http://schemas.microsoft.com/office/drawing/2014/main" id="{6E42786F-9BEC-4A2B-ABB8-4C8093531FF8}"/>
                </a:ext>
              </a:extLst>
            </p:cNvPr>
            <p:cNvSpPr txBox="1"/>
            <p:nvPr/>
          </p:nvSpPr>
          <p:spPr>
            <a:xfrm>
              <a:off x="6869881" y="1756514"/>
              <a:ext cx="4020075" cy="627864"/>
            </a:xfrm>
            <a:custGeom>
              <a:avLst/>
              <a:gdLst>
                <a:gd name="connsiteX0" fmla="*/ 0 w 4020075"/>
                <a:gd name="connsiteY0" fmla="*/ 0 h 627864"/>
                <a:gd name="connsiteX1" fmla="*/ 549410 w 4020075"/>
                <a:gd name="connsiteY1" fmla="*/ 0 h 627864"/>
                <a:gd name="connsiteX2" fmla="*/ 1179222 w 4020075"/>
                <a:gd name="connsiteY2" fmla="*/ 0 h 627864"/>
                <a:gd name="connsiteX3" fmla="*/ 1728632 w 4020075"/>
                <a:gd name="connsiteY3" fmla="*/ 0 h 627864"/>
                <a:gd name="connsiteX4" fmla="*/ 2278043 w 4020075"/>
                <a:gd name="connsiteY4" fmla="*/ 0 h 627864"/>
                <a:gd name="connsiteX5" fmla="*/ 2988256 w 4020075"/>
                <a:gd name="connsiteY5" fmla="*/ 0 h 627864"/>
                <a:gd name="connsiteX6" fmla="*/ 4020075 w 4020075"/>
                <a:gd name="connsiteY6" fmla="*/ 0 h 627864"/>
                <a:gd name="connsiteX7" fmla="*/ 4020075 w 4020075"/>
                <a:gd name="connsiteY7" fmla="*/ 627864 h 627864"/>
                <a:gd name="connsiteX8" fmla="*/ 3390263 w 4020075"/>
                <a:gd name="connsiteY8" fmla="*/ 627864 h 627864"/>
                <a:gd name="connsiteX9" fmla="*/ 2840853 w 4020075"/>
                <a:gd name="connsiteY9" fmla="*/ 627864 h 627864"/>
                <a:gd name="connsiteX10" fmla="*/ 2090439 w 4020075"/>
                <a:gd name="connsiteY10" fmla="*/ 627864 h 627864"/>
                <a:gd name="connsiteX11" fmla="*/ 1380226 w 4020075"/>
                <a:gd name="connsiteY11" fmla="*/ 627864 h 627864"/>
                <a:gd name="connsiteX12" fmla="*/ 710213 w 4020075"/>
                <a:gd name="connsiteY12" fmla="*/ 627864 h 627864"/>
                <a:gd name="connsiteX13" fmla="*/ 0 w 4020075"/>
                <a:gd name="connsiteY13" fmla="*/ 627864 h 627864"/>
                <a:gd name="connsiteX14" fmla="*/ 0 w 4020075"/>
                <a:gd name="connsiteY14"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0075" h="627864" fill="none" extrusionOk="0">
                  <a:moveTo>
                    <a:pt x="0" y="0"/>
                  </a:moveTo>
                  <a:cubicBezTo>
                    <a:pt x="260250" y="3423"/>
                    <a:pt x="311214" y="6338"/>
                    <a:pt x="549410" y="0"/>
                  </a:cubicBezTo>
                  <a:cubicBezTo>
                    <a:pt x="787606" y="-6338"/>
                    <a:pt x="948754" y="17942"/>
                    <a:pt x="1179222" y="0"/>
                  </a:cubicBezTo>
                  <a:cubicBezTo>
                    <a:pt x="1409690" y="-17942"/>
                    <a:pt x="1471839" y="7709"/>
                    <a:pt x="1728632" y="0"/>
                  </a:cubicBezTo>
                  <a:cubicBezTo>
                    <a:pt x="1985425" y="-7709"/>
                    <a:pt x="2143133" y="-22379"/>
                    <a:pt x="2278043" y="0"/>
                  </a:cubicBezTo>
                  <a:cubicBezTo>
                    <a:pt x="2412953" y="22379"/>
                    <a:pt x="2656585" y="10856"/>
                    <a:pt x="2988256" y="0"/>
                  </a:cubicBezTo>
                  <a:cubicBezTo>
                    <a:pt x="3319927" y="-10856"/>
                    <a:pt x="3588355" y="-8306"/>
                    <a:pt x="4020075" y="0"/>
                  </a:cubicBezTo>
                  <a:cubicBezTo>
                    <a:pt x="4025683" y="258138"/>
                    <a:pt x="4019329" y="382974"/>
                    <a:pt x="4020075" y="627864"/>
                  </a:cubicBezTo>
                  <a:cubicBezTo>
                    <a:pt x="3746407" y="632190"/>
                    <a:pt x="3561059" y="635469"/>
                    <a:pt x="3390263" y="627864"/>
                  </a:cubicBezTo>
                  <a:cubicBezTo>
                    <a:pt x="3219467" y="620259"/>
                    <a:pt x="3056863" y="642610"/>
                    <a:pt x="2840853" y="627864"/>
                  </a:cubicBezTo>
                  <a:cubicBezTo>
                    <a:pt x="2624843" y="613119"/>
                    <a:pt x="2391259" y="633839"/>
                    <a:pt x="2090439" y="627864"/>
                  </a:cubicBezTo>
                  <a:cubicBezTo>
                    <a:pt x="1789619" y="621889"/>
                    <a:pt x="1624631" y="632966"/>
                    <a:pt x="1380226" y="627864"/>
                  </a:cubicBezTo>
                  <a:cubicBezTo>
                    <a:pt x="1135821" y="622762"/>
                    <a:pt x="1029717" y="638342"/>
                    <a:pt x="710213" y="627864"/>
                  </a:cubicBezTo>
                  <a:cubicBezTo>
                    <a:pt x="390709" y="617386"/>
                    <a:pt x="199456" y="660587"/>
                    <a:pt x="0" y="627864"/>
                  </a:cubicBezTo>
                  <a:cubicBezTo>
                    <a:pt x="19656" y="326143"/>
                    <a:pt x="-12679" y="139419"/>
                    <a:pt x="0" y="0"/>
                  </a:cubicBezTo>
                  <a:close/>
                </a:path>
                <a:path w="4020075" h="627864" stroke="0" extrusionOk="0">
                  <a:moveTo>
                    <a:pt x="0" y="0"/>
                  </a:moveTo>
                  <a:cubicBezTo>
                    <a:pt x="137207" y="-1982"/>
                    <a:pt x="519983" y="-26908"/>
                    <a:pt x="670013" y="0"/>
                  </a:cubicBezTo>
                  <a:cubicBezTo>
                    <a:pt x="820043" y="26908"/>
                    <a:pt x="1038753" y="269"/>
                    <a:pt x="1340025" y="0"/>
                  </a:cubicBezTo>
                  <a:cubicBezTo>
                    <a:pt x="1641297" y="-269"/>
                    <a:pt x="1853197" y="14668"/>
                    <a:pt x="2010038" y="0"/>
                  </a:cubicBezTo>
                  <a:cubicBezTo>
                    <a:pt x="2166879" y="-14668"/>
                    <a:pt x="2439346" y="-17609"/>
                    <a:pt x="2599649" y="0"/>
                  </a:cubicBezTo>
                  <a:cubicBezTo>
                    <a:pt x="2759952" y="17609"/>
                    <a:pt x="3120206" y="31831"/>
                    <a:pt x="3309862" y="0"/>
                  </a:cubicBezTo>
                  <a:cubicBezTo>
                    <a:pt x="3499518" y="-31831"/>
                    <a:pt x="3703015" y="-32836"/>
                    <a:pt x="4020075" y="0"/>
                  </a:cubicBezTo>
                  <a:cubicBezTo>
                    <a:pt x="3992470" y="130755"/>
                    <a:pt x="4045825" y="397409"/>
                    <a:pt x="4020075" y="627864"/>
                  </a:cubicBezTo>
                  <a:cubicBezTo>
                    <a:pt x="3824286" y="625725"/>
                    <a:pt x="3600935" y="632736"/>
                    <a:pt x="3390263" y="627864"/>
                  </a:cubicBezTo>
                  <a:cubicBezTo>
                    <a:pt x="3179591" y="622992"/>
                    <a:pt x="3006693" y="619134"/>
                    <a:pt x="2720251" y="627864"/>
                  </a:cubicBezTo>
                  <a:cubicBezTo>
                    <a:pt x="2433809" y="636594"/>
                    <a:pt x="2205853" y="625974"/>
                    <a:pt x="2050238" y="627864"/>
                  </a:cubicBezTo>
                  <a:cubicBezTo>
                    <a:pt x="1894623" y="629754"/>
                    <a:pt x="1652058" y="627811"/>
                    <a:pt x="1340025" y="627864"/>
                  </a:cubicBezTo>
                  <a:cubicBezTo>
                    <a:pt x="1027992" y="627917"/>
                    <a:pt x="911771" y="608527"/>
                    <a:pt x="629812" y="627864"/>
                  </a:cubicBezTo>
                  <a:cubicBezTo>
                    <a:pt x="347853" y="647201"/>
                    <a:pt x="258545" y="613180"/>
                    <a:pt x="0" y="627864"/>
                  </a:cubicBezTo>
                  <a:cubicBezTo>
                    <a:pt x="-16900" y="488230"/>
                    <a:pt x="45" y="300029"/>
                    <a:pt x="0" y="0"/>
                  </a:cubicBezTo>
                  <a:close/>
                </a:path>
              </a:pathLst>
            </a:custGeom>
            <a:grpFill/>
            <a:ln>
              <a:solidFill>
                <a:schemeClr val="tx1"/>
              </a:solidFill>
              <a:extLst>
                <a:ext uri="{C807C97D-BFC1-408E-A445-0C87EB9F89A2}">
                  <ask:lineSketchStyleProps xmlns:ask="http://schemas.microsoft.com/office/drawing/2018/sketchyshapes" sd="3595522351">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Capture thrown exceptions</a:t>
              </a:r>
            </a:p>
          </p:txBody>
        </p:sp>
        <p:cxnSp>
          <p:nvCxnSpPr>
            <p:cNvPr id="25" name="Straight Arrow Connector 24">
              <a:extLst>
                <a:ext uri="{FF2B5EF4-FFF2-40B4-BE49-F238E27FC236}">
                  <a16:creationId xmlns:a16="http://schemas.microsoft.com/office/drawing/2014/main" id="{EA04C7B5-277C-4E2D-96BE-D847BE36C3EB}"/>
                </a:ext>
              </a:extLst>
            </p:cNvPr>
            <p:cNvCxnSpPr>
              <a:cxnSpLocks/>
            </p:cNvCxnSpPr>
            <p:nvPr/>
          </p:nvCxnSpPr>
          <p:spPr>
            <a:xfrm>
              <a:off x="6705132" y="1226576"/>
              <a:ext cx="416187" cy="529938"/>
            </a:xfrm>
            <a:prstGeom prst="straightConnector1">
              <a:avLst/>
            </a:prstGeom>
            <a:grpFill/>
            <a:ln w="38100" cap="rnd">
              <a:solidFill>
                <a:srgbClr val="00827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C42BBFA-36D5-4134-8885-01D979D93D90}"/>
              </a:ext>
            </a:extLst>
          </p:cNvPr>
          <p:cNvGrpSpPr/>
          <p:nvPr/>
        </p:nvGrpSpPr>
        <p:grpSpPr>
          <a:xfrm>
            <a:off x="7843223" y="2186267"/>
            <a:ext cx="4081857" cy="1173019"/>
            <a:chOff x="5881796" y="2639500"/>
            <a:chExt cx="4081857" cy="1173019"/>
          </a:xfrm>
          <a:solidFill>
            <a:srgbClr val="008272"/>
          </a:solidFill>
        </p:grpSpPr>
        <p:sp>
          <p:nvSpPr>
            <p:cNvPr id="27" name="TextBox 26">
              <a:extLst>
                <a:ext uri="{FF2B5EF4-FFF2-40B4-BE49-F238E27FC236}">
                  <a16:creationId xmlns:a16="http://schemas.microsoft.com/office/drawing/2014/main" id="{0A11B806-C3BB-4F23-8466-D24061282FD6}"/>
                </a:ext>
              </a:extLst>
            </p:cNvPr>
            <p:cNvSpPr txBox="1"/>
            <p:nvPr/>
          </p:nvSpPr>
          <p:spPr>
            <a:xfrm>
              <a:off x="6705132" y="2639500"/>
              <a:ext cx="3258521" cy="627864"/>
            </a:xfrm>
            <a:custGeom>
              <a:avLst/>
              <a:gdLst>
                <a:gd name="connsiteX0" fmla="*/ 0 w 3258521"/>
                <a:gd name="connsiteY0" fmla="*/ 0 h 627864"/>
                <a:gd name="connsiteX1" fmla="*/ 651704 w 3258521"/>
                <a:gd name="connsiteY1" fmla="*/ 0 h 627864"/>
                <a:gd name="connsiteX2" fmla="*/ 1303408 w 3258521"/>
                <a:gd name="connsiteY2" fmla="*/ 0 h 627864"/>
                <a:gd name="connsiteX3" fmla="*/ 1857357 w 3258521"/>
                <a:gd name="connsiteY3" fmla="*/ 0 h 627864"/>
                <a:gd name="connsiteX4" fmla="*/ 2443891 w 3258521"/>
                <a:gd name="connsiteY4" fmla="*/ 0 h 627864"/>
                <a:gd name="connsiteX5" fmla="*/ 3258521 w 3258521"/>
                <a:gd name="connsiteY5" fmla="*/ 0 h 627864"/>
                <a:gd name="connsiteX6" fmla="*/ 3258521 w 3258521"/>
                <a:gd name="connsiteY6" fmla="*/ 627864 h 627864"/>
                <a:gd name="connsiteX7" fmla="*/ 2671987 w 3258521"/>
                <a:gd name="connsiteY7" fmla="*/ 627864 h 627864"/>
                <a:gd name="connsiteX8" fmla="*/ 1987698 w 3258521"/>
                <a:gd name="connsiteY8" fmla="*/ 627864 h 627864"/>
                <a:gd name="connsiteX9" fmla="*/ 1401164 w 3258521"/>
                <a:gd name="connsiteY9" fmla="*/ 627864 h 627864"/>
                <a:gd name="connsiteX10" fmla="*/ 749460 w 3258521"/>
                <a:gd name="connsiteY10" fmla="*/ 627864 h 627864"/>
                <a:gd name="connsiteX11" fmla="*/ 0 w 3258521"/>
                <a:gd name="connsiteY11" fmla="*/ 627864 h 627864"/>
                <a:gd name="connsiteX12" fmla="*/ 0 w 3258521"/>
                <a:gd name="connsiteY12" fmla="*/ 0 h 62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8521" h="627864" fill="none" extrusionOk="0">
                  <a:moveTo>
                    <a:pt x="0" y="0"/>
                  </a:moveTo>
                  <a:cubicBezTo>
                    <a:pt x="210604" y="-13494"/>
                    <a:pt x="408667" y="-17635"/>
                    <a:pt x="651704" y="0"/>
                  </a:cubicBezTo>
                  <a:cubicBezTo>
                    <a:pt x="894741" y="17635"/>
                    <a:pt x="1168167" y="-6059"/>
                    <a:pt x="1303408" y="0"/>
                  </a:cubicBezTo>
                  <a:cubicBezTo>
                    <a:pt x="1438649" y="6059"/>
                    <a:pt x="1667295" y="-13218"/>
                    <a:pt x="1857357" y="0"/>
                  </a:cubicBezTo>
                  <a:cubicBezTo>
                    <a:pt x="2047419" y="13218"/>
                    <a:pt x="2220831" y="-3168"/>
                    <a:pt x="2443891" y="0"/>
                  </a:cubicBezTo>
                  <a:cubicBezTo>
                    <a:pt x="2666951" y="3168"/>
                    <a:pt x="2891641" y="39296"/>
                    <a:pt x="3258521" y="0"/>
                  </a:cubicBezTo>
                  <a:cubicBezTo>
                    <a:pt x="3274120" y="139614"/>
                    <a:pt x="3278125" y="328989"/>
                    <a:pt x="3258521" y="627864"/>
                  </a:cubicBezTo>
                  <a:cubicBezTo>
                    <a:pt x="3046199" y="645062"/>
                    <a:pt x="2815670" y="635518"/>
                    <a:pt x="2671987" y="627864"/>
                  </a:cubicBezTo>
                  <a:cubicBezTo>
                    <a:pt x="2528304" y="620210"/>
                    <a:pt x="2159696" y="620085"/>
                    <a:pt x="1987698" y="627864"/>
                  </a:cubicBezTo>
                  <a:cubicBezTo>
                    <a:pt x="1815700" y="635643"/>
                    <a:pt x="1669415" y="604402"/>
                    <a:pt x="1401164" y="627864"/>
                  </a:cubicBezTo>
                  <a:cubicBezTo>
                    <a:pt x="1132913" y="651326"/>
                    <a:pt x="1031670" y="598031"/>
                    <a:pt x="749460" y="627864"/>
                  </a:cubicBezTo>
                  <a:cubicBezTo>
                    <a:pt x="467250" y="657697"/>
                    <a:pt x="215076" y="620636"/>
                    <a:pt x="0" y="627864"/>
                  </a:cubicBezTo>
                  <a:cubicBezTo>
                    <a:pt x="30708" y="497510"/>
                    <a:pt x="3333" y="247900"/>
                    <a:pt x="0" y="0"/>
                  </a:cubicBezTo>
                  <a:close/>
                </a:path>
                <a:path w="3258521" h="627864" stroke="0" extrusionOk="0">
                  <a:moveTo>
                    <a:pt x="0" y="0"/>
                  </a:moveTo>
                  <a:cubicBezTo>
                    <a:pt x="140452" y="5075"/>
                    <a:pt x="353342" y="-17481"/>
                    <a:pt x="553949" y="0"/>
                  </a:cubicBezTo>
                  <a:cubicBezTo>
                    <a:pt x="754556" y="17481"/>
                    <a:pt x="950969" y="30747"/>
                    <a:pt x="1238238" y="0"/>
                  </a:cubicBezTo>
                  <a:cubicBezTo>
                    <a:pt x="1525507" y="-30747"/>
                    <a:pt x="1549895" y="-30470"/>
                    <a:pt x="1857357" y="0"/>
                  </a:cubicBezTo>
                  <a:cubicBezTo>
                    <a:pt x="2164819" y="30470"/>
                    <a:pt x="2180437" y="-25787"/>
                    <a:pt x="2411306" y="0"/>
                  </a:cubicBezTo>
                  <a:cubicBezTo>
                    <a:pt x="2642175" y="25787"/>
                    <a:pt x="3050046" y="25168"/>
                    <a:pt x="3258521" y="0"/>
                  </a:cubicBezTo>
                  <a:cubicBezTo>
                    <a:pt x="3256354" y="162064"/>
                    <a:pt x="3242754" y="367688"/>
                    <a:pt x="3258521" y="627864"/>
                  </a:cubicBezTo>
                  <a:cubicBezTo>
                    <a:pt x="2990632" y="605171"/>
                    <a:pt x="2797400" y="613159"/>
                    <a:pt x="2541646" y="627864"/>
                  </a:cubicBezTo>
                  <a:cubicBezTo>
                    <a:pt x="2285893" y="642569"/>
                    <a:pt x="2027600" y="647115"/>
                    <a:pt x="1857357" y="627864"/>
                  </a:cubicBezTo>
                  <a:cubicBezTo>
                    <a:pt x="1687114" y="608613"/>
                    <a:pt x="1455730" y="656847"/>
                    <a:pt x="1140482" y="627864"/>
                  </a:cubicBezTo>
                  <a:cubicBezTo>
                    <a:pt x="825235" y="598881"/>
                    <a:pt x="231829" y="625632"/>
                    <a:pt x="0" y="627864"/>
                  </a:cubicBezTo>
                  <a:cubicBezTo>
                    <a:pt x="-19238" y="395954"/>
                    <a:pt x="-18129" y="235720"/>
                    <a:pt x="0" y="0"/>
                  </a:cubicBezTo>
                  <a:close/>
                </a:path>
              </a:pathLst>
            </a:custGeom>
            <a:grpFill/>
            <a:ln>
              <a:solidFill>
                <a:schemeClr val="tx1"/>
              </a:solidFill>
              <a:extLst>
                <a:ext uri="{C807C97D-BFC1-408E-A445-0C87EB9F89A2}">
                  <ask:lineSketchStyleProps xmlns:ask="http://schemas.microsoft.com/office/drawing/2018/sketchyshapes" sd="320924055">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400" dirty="0">
                  <a:solidFill>
                    <a:schemeClr val="bg1"/>
                  </a:solidFill>
                </a:rPr>
                <a:t>Verify event callbacks</a:t>
              </a:r>
            </a:p>
          </p:txBody>
        </p:sp>
        <p:cxnSp>
          <p:nvCxnSpPr>
            <p:cNvPr id="28" name="Straight Arrow Connector 27">
              <a:extLst>
                <a:ext uri="{FF2B5EF4-FFF2-40B4-BE49-F238E27FC236}">
                  <a16:creationId xmlns:a16="http://schemas.microsoft.com/office/drawing/2014/main" id="{F414FD5D-D405-4E73-B2C0-EEB84A1C23D0}"/>
                </a:ext>
              </a:extLst>
            </p:cNvPr>
            <p:cNvCxnSpPr>
              <a:cxnSpLocks/>
            </p:cNvCxnSpPr>
            <p:nvPr/>
          </p:nvCxnSpPr>
          <p:spPr>
            <a:xfrm flipV="1">
              <a:off x="5881796" y="2725687"/>
              <a:ext cx="832374" cy="1086832"/>
            </a:xfrm>
            <a:prstGeom prst="straightConnector1">
              <a:avLst/>
            </a:prstGeom>
            <a:grpFill/>
            <a:ln w="38100" cap="rnd">
              <a:solidFill>
                <a:srgbClr val="00827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ECC49171-F2E7-4FCE-ABDB-9168174930A9}"/>
              </a:ext>
            </a:extLst>
          </p:cNvPr>
          <p:cNvGrpSpPr/>
          <p:nvPr/>
        </p:nvGrpSpPr>
        <p:grpSpPr>
          <a:xfrm>
            <a:off x="7843223" y="3128062"/>
            <a:ext cx="4150573" cy="960263"/>
            <a:chOff x="5632966" y="2639500"/>
            <a:chExt cx="4150573" cy="960263"/>
          </a:xfrm>
          <a:solidFill>
            <a:srgbClr val="008272"/>
          </a:solidFill>
        </p:grpSpPr>
        <p:sp>
          <p:nvSpPr>
            <p:cNvPr id="30" name="TextBox 29">
              <a:extLst>
                <a:ext uri="{FF2B5EF4-FFF2-40B4-BE49-F238E27FC236}">
                  <a16:creationId xmlns:a16="http://schemas.microsoft.com/office/drawing/2014/main" id="{FB448875-ECC1-4CE0-9A83-63EF83AF94FB}"/>
                </a:ext>
              </a:extLst>
            </p:cNvPr>
            <p:cNvSpPr txBox="1"/>
            <p:nvPr/>
          </p:nvSpPr>
          <p:spPr>
            <a:xfrm>
              <a:off x="6705132" y="2639500"/>
              <a:ext cx="3078407" cy="960263"/>
            </a:xfrm>
            <a:custGeom>
              <a:avLst/>
              <a:gdLst>
                <a:gd name="connsiteX0" fmla="*/ 0 w 3078407"/>
                <a:gd name="connsiteY0" fmla="*/ 0 h 960263"/>
                <a:gd name="connsiteX1" fmla="*/ 677250 w 3078407"/>
                <a:gd name="connsiteY1" fmla="*/ 0 h 960263"/>
                <a:gd name="connsiteX2" fmla="*/ 1262147 w 3078407"/>
                <a:gd name="connsiteY2" fmla="*/ 0 h 960263"/>
                <a:gd name="connsiteX3" fmla="*/ 1877828 w 3078407"/>
                <a:gd name="connsiteY3" fmla="*/ 0 h 960263"/>
                <a:gd name="connsiteX4" fmla="*/ 2431942 w 3078407"/>
                <a:gd name="connsiteY4" fmla="*/ 0 h 960263"/>
                <a:gd name="connsiteX5" fmla="*/ 3078407 w 3078407"/>
                <a:gd name="connsiteY5" fmla="*/ 0 h 960263"/>
                <a:gd name="connsiteX6" fmla="*/ 3078407 w 3078407"/>
                <a:gd name="connsiteY6" fmla="*/ 489734 h 960263"/>
                <a:gd name="connsiteX7" fmla="*/ 3078407 w 3078407"/>
                <a:gd name="connsiteY7" fmla="*/ 960263 h 960263"/>
                <a:gd name="connsiteX8" fmla="*/ 2431942 w 3078407"/>
                <a:gd name="connsiteY8" fmla="*/ 960263 h 960263"/>
                <a:gd name="connsiteX9" fmla="*/ 1816260 w 3078407"/>
                <a:gd name="connsiteY9" fmla="*/ 960263 h 960263"/>
                <a:gd name="connsiteX10" fmla="*/ 1262147 w 3078407"/>
                <a:gd name="connsiteY10" fmla="*/ 960263 h 960263"/>
                <a:gd name="connsiteX11" fmla="*/ 584897 w 3078407"/>
                <a:gd name="connsiteY11" fmla="*/ 960263 h 960263"/>
                <a:gd name="connsiteX12" fmla="*/ 0 w 3078407"/>
                <a:gd name="connsiteY12" fmla="*/ 960263 h 960263"/>
                <a:gd name="connsiteX13" fmla="*/ 0 w 3078407"/>
                <a:gd name="connsiteY13" fmla="*/ 508939 h 960263"/>
                <a:gd name="connsiteX14" fmla="*/ 0 w 3078407"/>
                <a:gd name="connsiteY14" fmla="*/ 0 h 96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8407" h="960263" fill="none" extrusionOk="0">
                  <a:moveTo>
                    <a:pt x="0" y="0"/>
                  </a:moveTo>
                  <a:cubicBezTo>
                    <a:pt x="166655" y="-7845"/>
                    <a:pt x="419854" y="19341"/>
                    <a:pt x="677250" y="0"/>
                  </a:cubicBezTo>
                  <a:cubicBezTo>
                    <a:pt x="934646" y="-19341"/>
                    <a:pt x="1093398" y="28108"/>
                    <a:pt x="1262147" y="0"/>
                  </a:cubicBezTo>
                  <a:cubicBezTo>
                    <a:pt x="1430896" y="-28108"/>
                    <a:pt x="1706937" y="-26239"/>
                    <a:pt x="1877828" y="0"/>
                  </a:cubicBezTo>
                  <a:cubicBezTo>
                    <a:pt x="2048719" y="26239"/>
                    <a:pt x="2301740" y="-1122"/>
                    <a:pt x="2431942" y="0"/>
                  </a:cubicBezTo>
                  <a:cubicBezTo>
                    <a:pt x="2562144" y="1122"/>
                    <a:pt x="2874126" y="-1300"/>
                    <a:pt x="3078407" y="0"/>
                  </a:cubicBezTo>
                  <a:cubicBezTo>
                    <a:pt x="3061586" y="178712"/>
                    <a:pt x="3101160" y="373156"/>
                    <a:pt x="3078407" y="489734"/>
                  </a:cubicBezTo>
                  <a:cubicBezTo>
                    <a:pt x="3055654" y="606312"/>
                    <a:pt x="3063327" y="807336"/>
                    <a:pt x="3078407" y="960263"/>
                  </a:cubicBezTo>
                  <a:cubicBezTo>
                    <a:pt x="2925857" y="983746"/>
                    <a:pt x="2632753" y="947679"/>
                    <a:pt x="2431942" y="960263"/>
                  </a:cubicBezTo>
                  <a:cubicBezTo>
                    <a:pt x="2231132" y="972847"/>
                    <a:pt x="2025231" y="945525"/>
                    <a:pt x="1816260" y="960263"/>
                  </a:cubicBezTo>
                  <a:cubicBezTo>
                    <a:pt x="1607289" y="975001"/>
                    <a:pt x="1448274" y="953281"/>
                    <a:pt x="1262147" y="960263"/>
                  </a:cubicBezTo>
                  <a:cubicBezTo>
                    <a:pt x="1076020" y="967245"/>
                    <a:pt x="817386" y="976988"/>
                    <a:pt x="584897" y="960263"/>
                  </a:cubicBezTo>
                  <a:cubicBezTo>
                    <a:pt x="352408" y="943539"/>
                    <a:pt x="284300" y="957019"/>
                    <a:pt x="0" y="960263"/>
                  </a:cubicBezTo>
                  <a:cubicBezTo>
                    <a:pt x="13482" y="860936"/>
                    <a:pt x="-14520" y="719732"/>
                    <a:pt x="0" y="508939"/>
                  </a:cubicBezTo>
                  <a:cubicBezTo>
                    <a:pt x="14520" y="298146"/>
                    <a:pt x="-15032" y="140174"/>
                    <a:pt x="0" y="0"/>
                  </a:cubicBezTo>
                  <a:close/>
                </a:path>
                <a:path w="3078407" h="960263" stroke="0" extrusionOk="0">
                  <a:moveTo>
                    <a:pt x="0" y="0"/>
                  </a:moveTo>
                  <a:cubicBezTo>
                    <a:pt x="216968" y="-6834"/>
                    <a:pt x="358144" y="7630"/>
                    <a:pt x="554113" y="0"/>
                  </a:cubicBezTo>
                  <a:cubicBezTo>
                    <a:pt x="750082" y="-7630"/>
                    <a:pt x="917408" y="10542"/>
                    <a:pt x="1231363" y="0"/>
                  </a:cubicBezTo>
                  <a:cubicBezTo>
                    <a:pt x="1545318" y="-10542"/>
                    <a:pt x="1603388" y="-14506"/>
                    <a:pt x="1785476" y="0"/>
                  </a:cubicBezTo>
                  <a:cubicBezTo>
                    <a:pt x="1967564" y="14506"/>
                    <a:pt x="2125841" y="-16548"/>
                    <a:pt x="2308805" y="0"/>
                  </a:cubicBezTo>
                  <a:cubicBezTo>
                    <a:pt x="2491769" y="16548"/>
                    <a:pt x="2764758" y="-25693"/>
                    <a:pt x="3078407" y="0"/>
                  </a:cubicBezTo>
                  <a:cubicBezTo>
                    <a:pt x="3084547" y="92490"/>
                    <a:pt x="3063795" y="240770"/>
                    <a:pt x="3078407" y="460926"/>
                  </a:cubicBezTo>
                  <a:cubicBezTo>
                    <a:pt x="3093019" y="681082"/>
                    <a:pt x="3070900" y="826490"/>
                    <a:pt x="3078407" y="960263"/>
                  </a:cubicBezTo>
                  <a:cubicBezTo>
                    <a:pt x="2919082" y="974816"/>
                    <a:pt x="2677961" y="943460"/>
                    <a:pt x="2462726" y="960263"/>
                  </a:cubicBezTo>
                  <a:cubicBezTo>
                    <a:pt x="2247491" y="977066"/>
                    <a:pt x="2013752" y="962009"/>
                    <a:pt x="1785476" y="960263"/>
                  </a:cubicBezTo>
                  <a:cubicBezTo>
                    <a:pt x="1557200" y="958518"/>
                    <a:pt x="1245317" y="966670"/>
                    <a:pt x="1108227" y="960263"/>
                  </a:cubicBezTo>
                  <a:cubicBezTo>
                    <a:pt x="971137" y="953856"/>
                    <a:pt x="408045" y="934890"/>
                    <a:pt x="0" y="960263"/>
                  </a:cubicBezTo>
                  <a:cubicBezTo>
                    <a:pt x="20333" y="852169"/>
                    <a:pt x="20780" y="643544"/>
                    <a:pt x="0" y="489734"/>
                  </a:cubicBezTo>
                  <a:cubicBezTo>
                    <a:pt x="-20780" y="335924"/>
                    <a:pt x="7562" y="198949"/>
                    <a:pt x="0" y="0"/>
                  </a:cubicBezTo>
                  <a:close/>
                </a:path>
              </a:pathLst>
            </a:custGeom>
            <a:grpFill/>
            <a:ln>
              <a:solidFill>
                <a:schemeClr val="tx1"/>
              </a:solidFill>
              <a:extLst>
                <a:ext uri="{C807C97D-BFC1-408E-A445-0C87EB9F89A2}">
                  <ask:lineSketchStyleProps xmlns:ask="http://schemas.microsoft.com/office/drawing/2018/sketchyshapes" sd="861134784">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400" dirty="0">
                  <a:solidFill>
                    <a:schemeClr val="bg1"/>
                  </a:solidFill>
                </a:rPr>
                <a:t>Inspect component </a:t>
              </a:r>
              <a:br>
                <a:rPr lang="en-US" sz="2400" dirty="0">
                  <a:solidFill>
                    <a:schemeClr val="bg1"/>
                  </a:solidFill>
                </a:rPr>
              </a:br>
              <a:r>
                <a:rPr lang="en-US" sz="2400" dirty="0">
                  <a:solidFill>
                    <a:schemeClr val="bg1"/>
                  </a:solidFill>
                </a:rPr>
                <a:t>instance</a:t>
              </a:r>
            </a:p>
          </p:txBody>
        </p:sp>
        <p:cxnSp>
          <p:nvCxnSpPr>
            <p:cNvPr id="31" name="Straight Arrow Connector 30">
              <a:extLst>
                <a:ext uri="{FF2B5EF4-FFF2-40B4-BE49-F238E27FC236}">
                  <a16:creationId xmlns:a16="http://schemas.microsoft.com/office/drawing/2014/main" id="{935F87AA-AC17-4BA5-AA19-837E085E2520}"/>
                </a:ext>
              </a:extLst>
            </p:cNvPr>
            <p:cNvCxnSpPr>
              <a:cxnSpLocks/>
              <a:endCxn id="30" idx="1"/>
            </p:cNvCxnSpPr>
            <p:nvPr/>
          </p:nvCxnSpPr>
          <p:spPr>
            <a:xfrm>
              <a:off x="5632966" y="3119631"/>
              <a:ext cx="1072166" cy="1"/>
            </a:xfrm>
            <a:prstGeom prst="straightConnector1">
              <a:avLst/>
            </a:prstGeom>
            <a:grpFill/>
            <a:ln w="38100" cap="rnd">
              <a:solidFill>
                <a:srgbClr val="00827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9584558E-E25F-4F8C-AF09-F9F5ECBB0E84}"/>
              </a:ext>
            </a:extLst>
          </p:cNvPr>
          <p:cNvSpPr/>
          <p:nvPr/>
        </p:nvSpPr>
        <p:spPr bwMode="auto">
          <a:xfrm>
            <a:off x="4355238" y="3081644"/>
            <a:ext cx="3481522" cy="846203"/>
          </a:xfrm>
          <a:custGeom>
            <a:avLst/>
            <a:gdLst>
              <a:gd name="connsiteX0" fmla="*/ 0 w 3481522"/>
              <a:gd name="connsiteY0" fmla="*/ 0 h 846203"/>
              <a:gd name="connsiteX1" fmla="*/ 731120 w 3481522"/>
              <a:gd name="connsiteY1" fmla="*/ 0 h 846203"/>
              <a:gd name="connsiteX2" fmla="*/ 1357794 w 3481522"/>
              <a:gd name="connsiteY2" fmla="*/ 0 h 846203"/>
              <a:gd name="connsiteX3" fmla="*/ 2088913 w 3481522"/>
              <a:gd name="connsiteY3" fmla="*/ 0 h 846203"/>
              <a:gd name="connsiteX4" fmla="*/ 2715587 w 3481522"/>
              <a:gd name="connsiteY4" fmla="*/ 0 h 846203"/>
              <a:gd name="connsiteX5" fmla="*/ 3481522 w 3481522"/>
              <a:gd name="connsiteY5" fmla="*/ 0 h 846203"/>
              <a:gd name="connsiteX6" fmla="*/ 3481522 w 3481522"/>
              <a:gd name="connsiteY6" fmla="*/ 414639 h 846203"/>
              <a:gd name="connsiteX7" fmla="*/ 3481522 w 3481522"/>
              <a:gd name="connsiteY7" fmla="*/ 846203 h 846203"/>
              <a:gd name="connsiteX8" fmla="*/ 2785218 w 3481522"/>
              <a:gd name="connsiteY8" fmla="*/ 846203 h 846203"/>
              <a:gd name="connsiteX9" fmla="*/ 2088913 w 3481522"/>
              <a:gd name="connsiteY9" fmla="*/ 846203 h 846203"/>
              <a:gd name="connsiteX10" fmla="*/ 1357794 w 3481522"/>
              <a:gd name="connsiteY10" fmla="*/ 846203 h 846203"/>
              <a:gd name="connsiteX11" fmla="*/ 0 w 3481522"/>
              <a:gd name="connsiteY11" fmla="*/ 846203 h 846203"/>
              <a:gd name="connsiteX12" fmla="*/ 0 w 3481522"/>
              <a:gd name="connsiteY12" fmla="*/ 440026 h 846203"/>
              <a:gd name="connsiteX13" fmla="*/ 0 w 3481522"/>
              <a:gd name="connsiteY13" fmla="*/ 0 h 84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81522" h="846203" fill="none" extrusionOk="0">
                <a:moveTo>
                  <a:pt x="0" y="0"/>
                </a:moveTo>
                <a:cubicBezTo>
                  <a:pt x="317103" y="14334"/>
                  <a:pt x="517812" y="-9435"/>
                  <a:pt x="731120" y="0"/>
                </a:cubicBezTo>
                <a:cubicBezTo>
                  <a:pt x="944428" y="9435"/>
                  <a:pt x="1157013" y="29496"/>
                  <a:pt x="1357794" y="0"/>
                </a:cubicBezTo>
                <a:cubicBezTo>
                  <a:pt x="1558575" y="-29496"/>
                  <a:pt x="1787278" y="-21117"/>
                  <a:pt x="2088913" y="0"/>
                </a:cubicBezTo>
                <a:cubicBezTo>
                  <a:pt x="2390548" y="21117"/>
                  <a:pt x="2476322" y="-27223"/>
                  <a:pt x="2715587" y="0"/>
                </a:cubicBezTo>
                <a:cubicBezTo>
                  <a:pt x="2954852" y="27223"/>
                  <a:pt x="3249183" y="3040"/>
                  <a:pt x="3481522" y="0"/>
                </a:cubicBezTo>
                <a:cubicBezTo>
                  <a:pt x="3499355" y="85202"/>
                  <a:pt x="3479632" y="237905"/>
                  <a:pt x="3481522" y="414639"/>
                </a:cubicBezTo>
                <a:cubicBezTo>
                  <a:pt x="3483412" y="591373"/>
                  <a:pt x="3489304" y="676649"/>
                  <a:pt x="3481522" y="846203"/>
                </a:cubicBezTo>
                <a:cubicBezTo>
                  <a:pt x="3319001" y="839624"/>
                  <a:pt x="3001226" y="835111"/>
                  <a:pt x="2785218" y="846203"/>
                </a:cubicBezTo>
                <a:cubicBezTo>
                  <a:pt x="2569210" y="857295"/>
                  <a:pt x="2333009" y="879200"/>
                  <a:pt x="2088913" y="846203"/>
                </a:cubicBezTo>
                <a:cubicBezTo>
                  <a:pt x="1844818" y="813206"/>
                  <a:pt x="1644022" y="839400"/>
                  <a:pt x="1357794" y="846203"/>
                </a:cubicBezTo>
                <a:cubicBezTo>
                  <a:pt x="1071566" y="853006"/>
                  <a:pt x="388131" y="818234"/>
                  <a:pt x="0" y="846203"/>
                </a:cubicBezTo>
                <a:cubicBezTo>
                  <a:pt x="9874" y="742254"/>
                  <a:pt x="16947" y="539211"/>
                  <a:pt x="0" y="440026"/>
                </a:cubicBezTo>
                <a:cubicBezTo>
                  <a:pt x="-16947" y="340841"/>
                  <a:pt x="8652" y="99282"/>
                  <a:pt x="0" y="0"/>
                </a:cubicBezTo>
                <a:close/>
              </a:path>
              <a:path w="3481522" h="846203" stroke="0" extrusionOk="0">
                <a:moveTo>
                  <a:pt x="0" y="0"/>
                </a:moveTo>
                <a:cubicBezTo>
                  <a:pt x="263384" y="29090"/>
                  <a:pt x="418036" y="29026"/>
                  <a:pt x="626674" y="0"/>
                </a:cubicBezTo>
                <a:cubicBezTo>
                  <a:pt x="835312" y="-29026"/>
                  <a:pt x="1052815" y="13411"/>
                  <a:pt x="1288163" y="0"/>
                </a:cubicBezTo>
                <a:cubicBezTo>
                  <a:pt x="1523511" y="-13411"/>
                  <a:pt x="1682580" y="-29264"/>
                  <a:pt x="2054098" y="0"/>
                </a:cubicBezTo>
                <a:cubicBezTo>
                  <a:pt x="2425617" y="29264"/>
                  <a:pt x="2550578" y="-13837"/>
                  <a:pt x="2785218" y="0"/>
                </a:cubicBezTo>
                <a:cubicBezTo>
                  <a:pt x="3019858" y="13837"/>
                  <a:pt x="3227471" y="-8899"/>
                  <a:pt x="3481522" y="0"/>
                </a:cubicBezTo>
                <a:cubicBezTo>
                  <a:pt x="3479752" y="199928"/>
                  <a:pt x="3485111" y="261055"/>
                  <a:pt x="3481522" y="440026"/>
                </a:cubicBezTo>
                <a:cubicBezTo>
                  <a:pt x="3477933" y="618997"/>
                  <a:pt x="3501823" y="717068"/>
                  <a:pt x="3481522" y="846203"/>
                </a:cubicBezTo>
                <a:cubicBezTo>
                  <a:pt x="3123618" y="857062"/>
                  <a:pt x="2950982" y="817934"/>
                  <a:pt x="2715587" y="846203"/>
                </a:cubicBezTo>
                <a:cubicBezTo>
                  <a:pt x="2480193" y="874472"/>
                  <a:pt x="2324350" y="811658"/>
                  <a:pt x="1984468" y="846203"/>
                </a:cubicBezTo>
                <a:cubicBezTo>
                  <a:pt x="1644586" y="880748"/>
                  <a:pt x="1497749" y="843717"/>
                  <a:pt x="1218533" y="846203"/>
                </a:cubicBezTo>
                <a:cubicBezTo>
                  <a:pt x="939318" y="848689"/>
                  <a:pt x="274256" y="813545"/>
                  <a:pt x="0" y="846203"/>
                </a:cubicBezTo>
                <a:cubicBezTo>
                  <a:pt x="5923" y="747999"/>
                  <a:pt x="-16725" y="559681"/>
                  <a:pt x="0" y="431564"/>
                </a:cubicBezTo>
                <a:cubicBezTo>
                  <a:pt x="16725" y="303447"/>
                  <a:pt x="20199" y="200903"/>
                  <a:pt x="0" y="0"/>
                </a:cubicBezTo>
                <a:close/>
              </a:path>
            </a:pathLst>
          </a:custGeom>
          <a:solidFill>
            <a:srgbClr val="D83B01"/>
          </a:solidFill>
          <a:ln>
            <a:solidFill>
              <a:schemeClr val="tx1"/>
            </a:solidFill>
            <a:headEnd type="none" w="med" len="med"/>
            <a:tailEnd type="none" w="med" len="med"/>
            <a:extLst>
              <a:ext uri="{C807C97D-BFC1-408E-A445-0C87EB9F89A2}">
                <ask:lineSketchStyleProps xmlns:ask="http://schemas.microsoft.com/office/drawing/2018/sketchyshapes" sd="2335290716">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dist" defTabSz="932472" fontAlgn="base">
              <a:spcBef>
                <a:spcPts val="600"/>
              </a:spcBef>
              <a:spcAft>
                <a:spcPct val="0"/>
              </a:spcAft>
            </a:pPr>
            <a:r>
              <a:rPr lang="en-US" sz="24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new </a:t>
            </a:r>
            <a:r>
              <a:rPr lang="en-US" sz="24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MyComponent</a:t>
            </a:r>
            <a:r>
              <a:rPr lang="en-US" sz="24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p>
        </p:txBody>
      </p:sp>
      <p:pic>
        <p:nvPicPr>
          <p:cNvPr id="33" name="Graphic 32" descr="No sign">
            <a:extLst>
              <a:ext uri="{FF2B5EF4-FFF2-40B4-BE49-F238E27FC236}">
                <a16:creationId xmlns:a16="http://schemas.microsoft.com/office/drawing/2014/main" id="{BF21C3F7-E75A-48FD-8C2F-4461C8C0F4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0557" y="4992932"/>
            <a:ext cx="1004204" cy="1004204"/>
          </a:xfrm>
          <a:prstGeom prst="rect">
            <a:avLst/>
          </a:prstGeom>
        </p:spPr>
      </p:pic>
      <p:pic>
        <p:nvPicPr>
          <p:cNvPr id="34" name="Graphic 33" descr="No sign">
            <a:extLst>
              <a:ext uri="{FF2B5EF4-FFF2-40B4-BE49-F238E27FC236}">
                <a16:creationId xmlns:a16="http://schemas.microsoft.com/office/drawing/2014/main" id="{DFC87429-0844-4D58-A590-6158824BD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7224" y="5739728"/>
            <a:ext cx="1004204" cy="1004204"/>
          </a:xfrm>
          <a:prstGeom prst="rect">
            <a:avLst/>
          </a:prstGeom>
        </p:spPr>
      </p:pic>
      <p:pic>
        <p:nvPicPr>
          <p:cNvPr id="35" name="Graphic 34" descr="No sign">
            <a:extLst>
              <a:ext uri="{FF2B5EF4-FFF2-40B4-BE49-F238E27FC236}">
                <a16:creationId xmlns:a16="http://schemas.microsoft.com/office/drawing/2014/main" id="{3459DA64-3F18-407E-AC81-35EC4B7DE5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2596" y="953139"/>
            <a:ext cx="1004204" cy="1004204"/>
          </a:xfrm>
          <a:prstGeom prst="rect">
            <a:avLst/>
          </a:prstGeom>
        </p:spPr>
      </p:pic>
      <p:pic>
        <p:nvPicPr>
          <p:cNvPr id="36" name="Graphic 35" descr="No sign">
            <a:extLst>
              <a:ext uri="{FF2B5EF4-FFF2-40B4-BE49-F238E27FC236}">
                <a16:creationId xmlns:a16="http://schemas.microsoft.com/office/drawing/2014/main" id="{E2A122ED-5B4E-4656-9E1E-24AE2B1310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5777" y="1986009"/>
            <a:ext cx="1004204" cy="1004204"/>
          </a:xfrm>
          <a:prstGeom prst="rect">
            <a:avLst/>
          </a:prstGeom>
        </p:spPr>
      </p:pic>
    </p:spTree>
    <p:extLst>
      <p:ext uri="{BB962C8B-B14F-4D97-AF65-F5344CB8AC3E}">
        <p14:creationId xmlns:p14="http://schemas.microsoft.com/office/powerpoint/2010/main" val="2482692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grpId="0" nodeType="withEffect">
                                  <p:stCondLst>
                                    <p:cond delay="25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2D1B2B4D-AE56-416F-B484-9AF96989CB7A}"/>
              </a:ext>
            </a:extLst>
          </p:cNvPr>
          <p:cNvGrpSpPr/>
          <p:nvPr/>
        </p:nvGrpSpPr>
        <p:grpSpPr>
          <a:xfrm>
            <a:off x="21227" y="1884799"/>
            <a:ext cx="2887073" cy="1935028"/>
            <a:chOff x="21227" y="1597718"/>
            <a:chExt cx="2887073" cy="1935028"/>
          </a:xfrm>
        </p:grpSpPr>
        <p:sp>
          <p:nvSpPr>
            <p:cNvPr id="19" name="TextBox 18">
              <a:extLst>
                <a:ext uri="{FF2B5EF4-FFF2-40B4-BE49-F238E27FC236}">
                  <a16:creationId xmlns:a16="http://schemas.microsoft.com/office/drawing/2014/main" id="{9667E994-8BA6-4D07-BFEC-479890A3F6D6}"/>
                </a:ext>
              </a:extLst>
            </p:cNvPr>
            <p:cNvSpPr txBox="1"/>
            <p:nvPr/>
          </p:nvSpPr>
          <p:spPr>
            <a:xfrm>
              <a:off x="21227" y="1597718"/>
              <a:ext cx="2887073" cy="1126462"/>
            </a:xfrm>
            <a:custGeom>
              <a:avLst/>
              <a:gdLst>
                <a:gd name="connsiteX0" fmla="*/ 0 w 2887073"/>
                <a:gd name="connsiteY0" fmla="*/ 0 h 1126462"/>
                <a:gd name="connsiteX1" fmla="*/ 577415 w 2887073"/>
                <a:gd name="connsiteY1" fmla="*/ 0 h 1126462"/>
                <a:gd name="connsiteX2" fmla="*/ 1212571 w 2887073"/>
                <a:gd name="connsiteY2" fmla="*/ 0 h 1126462"/>
                <a:gd name="connsiteX3" fmla="*/ 1789985 w 2887073"/>
                <a:gd name="connsiteY3" fmla="*/ 0 h 1126462"/>
                <a:gd name="connsiteX4" fmla="*/ 2887073 w 2887073"/>
                <a:gd name="connsiteY4" fmla="*/ 0 h 1126462"/>
                <a:gd name="connsiteX5" fmla="*/ 2887073 w 2887073"/>
                <a:gd name="connsiteY5" fmla="*/ 574496 h 1126462"/>
                <a:gd name="connsiteX6" fmla="*/ 2887073 w 2887073"/>
                <a:gd name="connsiteY6" fmla="*/ 1126462 h 1126462"/>
                <a:gd name="connsiteX7" fmla="*/ 2396271 w 2887073"/>
                <a:gd name="connsiteY7" fmla="*/ 1126462 h 1126462"/>
                <a:gd name="connsiteX8" fmla="*/ 1876597 w 2887073"/>
                <a:gd name="connsiteY8" fmla="*/ 1126462 h 1126462"/>
                <a:gd name="connsiteX9" fmla="*/ 1385795 w 2887073"/>
                <a:gd name="connsiteY9" fmla="*/ 1126462 h 1126462"/>
                <a:gd name="connsiteX10" fmla="*/ 866122 w 2887073"/>
                <a:gd name="connsiteY10" fmla="*/ 1126462 h 1126462"/>
                <a:gd name="connsiteX11" fmla="*/ 0 w 2887073"/>
                <a:gd name="connsiteY11" fmla="*/ 1126462 h 1126462"/>
                <a:gd name="connsiteX12" fmla="*/ 0 w 2887073"/>
                <a:gd name="connsiteY12" fmla="*/ 563231 h 1126462"/>
                <a:gd name="connsiteX13" fmla="*/ 0 w 2887073"/>
                <a:gd name="connsiteY13" fmla="*/ 0 h 112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7073" h="1126462" fill="none" extrusionOk="0">
                  <a:moveTo>
                    <a:pt x="0" y="0"/>
                  </a:moveTo>
                  <a:cubicBezTo>
                    <a:pt x="177580" y="15296"/>
                    <a:pt x="459880" y="15251"/>
                    <a:pt x="577415" y="0"/>
                  </a:cubicBezTo>
                  <a:cubicBezTo>
                    <a:pt x="694951" y="-15251"/>
                    <a:pt x="1059115" y="-26273"/>
                    <a:pt x="1212571" y="0"/>
                  </a:cubicBezTo>
                  <a:cubicBezTo>
                    <a:pt x="1366027" y="26273"/>
                    <a:pt x="1606056" y="-17583"/>
                    <a:pt x="1789985" y="0"/>
                  </a:cubicBezTo>
                  <a:cubicBezTo>
                    <a:pt x="1973914" y="17583"/>
                    <a:pt x="2389804" y="-28161"/>
                    <a:pt x="2887073" y="0"/>
                  </a:cubicBezTo>
                  <a:cubicBezTo>
                    <a:pt x="2885299" y="231543"/>
                    <a:pt x="2897251" y="372622"/>
                    <a:pt x="2887073" y="574496"/>
                  </a:cubicBezTo>
                  <a:cubicBezTo>
                    <a:pt x="2876895" y="776370"/>
                    <a:pt x="2881040" y="975409"/>
                    <a:pt x="2887073" y="1126462"/>
                  </a:cubicBezTo>
                  <a:cubicBezTo>
                    <a:pt x="2670735" y="1126095"/>
                    <a:pt x="2576105" y="1103626"/>
                    <a:pt x="2396271" y="1126462"/>
                  </a:cubicBezTo>
                  <a:cubicBezTo>
                    <a:pt x="2216437" y="1149298"/>
                    <a:pt x="2107208" y="1140724"/>
                    <a:pt x="1876597" y="1126462"/>
                  </a:cubicBezTo>
                  <a:cubicBezTo>
                    <a:pt x="1645986" y="1112200"/>
                    <a:pt x="1573039" y="1125848"/>
                    <a:pt x="1385795" y="1126462"/>
                  </a:cubicBezTo>
                  <a:cubicBezTo>
                    <a:pt x="1198551" y="1127076"/>
                    <a:pt x="1074926" y="1123246"/>
                    <a:pt x="866122" y="1126462"/>
                  </a:cubicBezTo>
                  <a:cubicBezTo>
                    <a:pt x="657318" y="1129678"/>
                    <a:pt x="290124" y="1160139"/>
                    <a:pt x="0" y="1126462"/>
                  </a:cubicBezTo>
                  <a:cubicBezTo>
                    <a:pt x="8819" y="931486"/>
                    <a:pt x="13861" y="716499"/>
                    <a:pt x="0" y="563231"/>
                  </a:cubicBezTo>
                  <a:cubicBezTo>
                    <a:pt x="-13861" y="409963"/>
                    <a:pt x="-25501" y="167308"/>
                    <a:pt x="0" y="0"/>
                  </a:cubicBezTo>
                  <a:close/>
                </a:path>
                <a:path w="2887073" h="1126462" stroke="0" extrusionOk="0">
                  <a:moveTo>
                    <a:pt x="0" y="0"/>
                  </a:moveTo>
                  <a:cubicBezTo>
                    <a:pt x="134406" y="-11464"/>
                    <a:pt x="373737" y="-9574"/>
                    <a:pt x="490802" y="0"/>
                  </a:cubicBezTo>
                  <a:cubicBezTo>
                    <a:pt x="607867" y="9574"/>
                    <a:pt x="847247" y="22483"/>
                    <a:pt x="1068217" y="0"/>
                  </a:cubicBezTo>
                  <a:cubicBezTo>
                    <a:pt x="1289188" y="-22483"/>
                    <a:pt x="1530956" y="8999"/>
                    <a:pt x="1703373" y="0"/>
                  </a:cubicBezTo>
                  <a:cubicBezTo>
                    <a:pt x="1875790" y="-8999"/>
                    <a:pt x="1952629" y="5315"/>
                    <a:pt x="2194175" y="0"/>
                  </a:cubicBezTo>
                  <a:cubicBezTo>
                    <a:pt x="2435721" y="-5315"/>
                    <a:pt x="2545525" y="106"/>
                    <a:pt x="2887073" y="0"/>
                  </a:cubicBezTo>
                  <a:cubicBezTo>
                    <a:pt x="2899907" y="169296"/>
                    <a:pt x="2902181" y="394514"/>
                    <a:pt x="2887073" y="585760"/>
                  </a:cubicBezTo>
                  <a:cubicBezTo>
                    <a:pt x="2871965" y="777006"/>
                    <a:pt x="2900356" y="931379"/>
                    <a:pt x="2887073" y="1126462"/>
                  </a:cubicBezTo>
                  <a:cubicBezTo>
                    <a:pt x="2639893" y="1106449"/>
                    <a:pt x="2506795" y="1116853"/>
                    <a:pt x="2280788" y="1126462"/>
                  </a:cubicBezTo>
                  <a:cubicBezTo>
                    <a:pt x="2054781" y="1136071"/>
                    <a:pt x="1805645" y="1123467"/>
                    <a:pt x="1674502" y="1126462"/>
                  </a:cubicBezTo>
                  <a:cubicBezTo>
                    <a:pt x="1543359" y="1129457"/>
                    <a:pt x="1292324" y="1102771"/>
                    <a:pt x="1068217" y="1126462"/>
                  </a:cubicBezTo>
                  <a:cubicBezTo>
                    <a:pt x="844111" y="1150153"/>
                    <a:pt x="777776" y="1135435"/>
                    <a:pt x="519673" y="1126462"/>
                  </a:cubicBezTo>
                  <a:cubicBezTo>
                    <a:pt x="261570" y="1117489"/>
                    <a:pt x="226769" y="1126030"/>
                    <a:pt x="0" y="1126462"/>
                  </a:cubicBezTo>
                  <a:cubicBezTo>
                    <a:pt x="5791" y="997564"/>
                    <a:pt x="-26276" y="761730"/>
                    <a:pt x="0" y="540702"/>
                  </a:cubicBezTo>
                  <a:cubicBezTo>
                    <a:pt x="26276" y="319674"/>
                    <a:pt x="-26125" y="131670"/>
                    <a:pt x="0" y="0"/>
                  </a:cubicBezTo>
                  <a:close/>
                </a:path>
              </a:pathLst>
            </a:custGeom>
            <a:solidFill>
              <a:srgbClr val="D2D2D2"/>
            </a:solidFill>
            <a:ln>
              <a:solidFill>
                <a:schemeClr val="tx1"/>
              </a:solidFill>
              <a:extLst>
                <a:ext uri="{C807C97D-BFC1-408E-A445-0C87EB9F89A2}">
                  <ask:lineSketchStyleProps xmlns:ask="http://schemas.microsoft.com/office/drawing/2018/sketchyshapes" sd="204250145">
                    <a:prstGeom prst="rect">
                      <a:avLst/>
                    </a:prstGeom>
                    <ask:type>
                      <ask:lineSketchFreehand/>
                    </ask:type>
                  </ask:lineSketchStyleProps>
                </a:ext>
              </a:extLst>
            </a:ln>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Parameters,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render fragments, cascading values, </a:t>
              </a:r>
              <a:r>
                <a:rPr lang="en-US" sz="2000" dirty="0" err="1">
                  <a:gradFill>
                    <a:gsLst>
                      <a:gs pos="2917">
                        <a:schemeClr val="tx1"/>
                      </a:gs>
                      <a:gs pos="30000">
                        <a:schemeClr val="tx1"/>
                      </a:gs>
                    </a:gsLst>
                    <a:lin ang="5400000" scaled="0"/>
                  </a:gradFill>
                </a:rPr>
                <a:t>etc</a:t>
              </a:r>
              <a:r>
                <a:rPr lang="en-US" sz="2000" dirty="0">
                  <a:gradFill>
                    <a:gsLst>
                      <a:gs pos="2917">
                        <a:schemeClr val="tx1"/>
                      </a:gs>
                      <a:gs pos="30000">
                        <a:schemeClr val="tx1"/>
                      </a:gs>
                    </a:gsLst>
                    <a:lin ang="5400000" scaled="0"/>
                  </a:gradFill>
                </a:rPr>
                <a:t>…</a:t>
              </a:r>
            </a:p>
          </p:txBody>
        </p:sp>
        <p:cxnSp>
          <p:nvCxnSpPr>
            <p:cNvPr id="27" name="Straight Arrow Connector 26">
              <a:extLst>
                <a:ext uri="{FF2B5EF4-FFF2-40B4-BE49-F238E27FC236}">
                  <a16:creationId xmlns:a16="http://schemas.microsoft.com/office/drawing/2014/main" id="{C6741EC7-7700-4F25-88F4-2AF780ECE031}"/>
                </a:ext>
              </a:extLst>
            </p:cNvPr>
            <p:cNvCxnSpPr>
              <a:cxnSpLocks/>
              <a:stCxn id="19" idx="2"/>
              <a:endCxn id="11" idx="1"/>
            </p:cNvCxnSpPr>
            <p:nvPr/>
          </p:nvCxnSpPr>
          <p:spPr>
            <a:xfrm>
              <a:off x="1464764" y="2724180"/>
              <a:ext cx="500009" cy="808566"/>
            </a:xfrm>
            <a:prstGeom prst="straightConnector1">
              <a:avLst/>
            </a:prstGeom>
            <a:ln w="38100">
              <a:solidFill>
                <a:srgbClr val="737373"/>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6FDD34AC-C98F-4A94-82F3-57F247C3B174}"/>
              </a:ext>
            </a:extLst>
          </p:cNvPr>
          <p:cNvSpPr>
            <a:spLocks noGrp="1"/>
          </p:cNvSpPr>
          <p:nvPr>
            <p:ph type="title"/>
          </p:nvPr>
        </p:nvSpPr>
        <p:spPr/>
        <p:txBody>
          <a:bodyPr/>
          <a:lstStyle/>
          <a:p>
            <a:r>
              <a:rPr lang="en-US" sz="4400" dirty="0"/>
              <a:t>Abstractions for working with components</a:t>
            </a:r>
            <a:endParaRPr lang="en-US" dirty="0"/>
          </a:p>
        </p:txBody>
      </p:sp>
      <p:sp>
        <p:nvSpPr>
          <p:cNvPr id="5" name="Rectangle: Rounded Corners 4">
            <a:extLst>
              <a:ext uri="{FF2B5EF4-FFF2-40B4-BE49-F238E27FC236}">
                <a16:creationId xmlns:a16="http://schemas.microsoft.com/office/drawing/2014/main" id="{B5B1254E-2A9F-4BC9-8EFC-91AC637B085F}"/>
              </a:ext>
            </a:extLst>
          </p:cNvPr>
          <p:cNvSpPr/>
          <p:nvPr/>
        </p:nvSpPr>
        <p:spPr bwMode="auto">
          <a:xfrm>
            <a:off x="3238666" y="2256248"/>
            <a:ext cx="1818968" cy="3399389"/>
          </a:xfrm>
          <a:custGeom>
            <a:avLst/>
            <a:gdLst>
              <a:gd name="connsiteX0" fmla="*/ 0 w 1818968"/>
              <a:gd name="connsiteY0" fmla="*/ 303167 h 3399389"/>
              <a:gd name="connsiteX1" fmla="*/ 303167 w 1818968"/>
              <a:gd name="connsiteY1" fmla="*/ 0 h 3399389"/>
              <a:gd name="connsiteX2" fmla="*/ 933737 w 1818968"/>
              <a:gd name="connsiteY2" fmla="*/ 0 h 3399389"/>
              <a:gd name="connsiteX3" fmla="*/ 1515801 w 1818968"/>
              <a:gd name="connsiteY3" fmla="*/ 0 h 3399389"/>
              <a:gd name="connsiteX4" fmla="*/ 1818968 w 1818968"/>
              <a:gd name="connsiteY4" fmla="*/ 303167 h 3399389"/>
              <a:gd name="connsiteX5" fmla="*/ 1818968 w 1818968"/>
              <a:gd name="connsiteY5" fmla="*/ 1001431 h 3399389"/>
              <a:gd name="connsiteX6" fmla="*/ 1818968 w 1818968"/>
              <a:gd name="connsiteY6" fmla="*/ 1755556 h 3399389"/>
              <a:gd name="connsiteX7" fmla="*/ 1818968 w 1818968"/>
              <a:gd name="connsiteY7" fmla="*/ 2453819 h 3399389"/>
              <a:gd name="connsiteX8" fmla="*/ 1818968 w 1818968"/>
              <a:gd name="connsiteY8" fmla="*/ 3096222 h 3399389"/>
              <a:gd name="connsiteX9" fmla="*/ 1515801 w 1818968"/>
              <a:gd name="connsiteY9" fmla="*/ 3399389 h 3399389"/>
              <a:gd name="connsiteX10" fmla="*/ 921610 w 1818968"/>
              <a:gd name="connsiteY10" fmla="*/ 3399389 h 3399389"/>
              <a:gd name="connsiteX11" fmla="*/ 303167 w 1818968"/>
              <a:gd name="connsiteY11" fmla="*/ 3399389 h 3399389"/>
              <a:gd name="connsiteX12" fmla="*/ 0 w 1818968"/>
              <a:gd name="connsiteY12" fmla="*/ 3096222 h 3399389"/>
              <a:gd name="connsiteX13" fmla="*/ 0 w 1818968"/>
              <a:gd name="connsiteY13" fmla="*/ 2342097 h 3399389"/>
              <a:gd name="connsiteX14" fmla="*/ 0 w 1818968"/>
              <a:gd name="connsiteY14" fmla="*/ 1727625 h 3399389"/>
              <a:gd name="connsiteX15" fmla="*/ 0 w 1818968"/>
              <a:gd name="connsiteY15" fmla="*/ 1085222 h 3399389"/>
              <a:gd name="connsiteX16" fmla="*/ 0 w 1818968"/>
              <a:gd name="connsiteY16" fmla="*/ 303167 h 339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18968" h="3399389" fill="none" extrusionOk="0">
                <a:moveTo>
                  <a:pt x="0" y="303167"/>
                </a:moveTo>
                <a:cubicBezTo>
                  <a:pt x="-18187" y="99145"/>
                  <a:pt x="150776" y="-5975"/>
                  <a:pt x="303167" y="0"/>
                </a:cubicBezTo>
                <a:cubicBezTo>
                  <a:pt x="552349" y="-4236"/>
                  <a:pt x="635016" y="24189"/>
                  <a:pt x="933737" y="0"/>
                </a:cubicBezTo>
                <a:cubicBezTo>
                  <a:pt x="1232458" y="-24189"/>
                  <a:pt x="1233646" y="-200"/>
                  <a:pt x="1515801" y="0"/>
                </a:cubicBezTo>
                <a:cubicBezTo>
                  <a:pt x="1697616" y="11635"/>
                  <a:pt x="1827238" y="143249"/>
                  <a:pt x="1818968" y="303167"/>
                </a:cubicBezTo>
                <a:cubicBezTo>
                  <a:pt x="1801449" y="454635"/>
                  <a:pt x="1805325" y="819087"/>
                  <a:pt x="1818968" y="1001431"/>
                </a:cubicBezTo>
                <a:cubicBezTo>
                  <a:pt x="1832611" y="1183775"/>
                  <a:pt x="1847980" y="1403499"/>
                  <a:pt x="1818968" y="1755556"/>
                </a:cubicBezTo>
                <a:cubicBezTo>
                  <a:pt x="1789956" y="2107614"/>
                  <a:pt x="1784354" y="2143775"/>
                  <a:pt x="1818968" y="2453819"/>
                </a:cubicBezTo>
                <a:cubicBezTo>
                  <a:pt x="1853582" y="2763863"/>
                  <a:pt x="1833022" y="2867843"/>
                  <a:pt x="1818968" y="3096222"/>
                </a:cubicBezTo>
                <a:cubicBezTo>
                  <a:pt x="1813948" y="3248547"/>
                  <a:pt x="1705970" y="3381379"/>
                  <a:pt x="1515801" y="3399389"/>
                </a:cubicBezTo>
                <a:cubicBezTo>
                  <a:pt x="1335633" y="3392517"/>
                  <a:pt x="1052632" y="3375818"/>
                  <a:pt x="921610" y="3399389"/>
                </a:cubicBezTo>
                <a:cubicBezTo>
                  <a:pt x="790588" y="3422960"/>
                  <a:pt x="440232" y="3380255"/>
                  <a:pt x="303167" y="3399389"/>
                </a:cubicBezTo>
                <a:cubicBezTo>
                  <a:pt x="172672" y="3408267"/>
                  <a:pt x="30178" y="3269380"/>
                  <a:pt x="0" y="3096222"/>
                </a:cubicBezTo>
                <a:cubicBezTo>
                  <a:pt x="21845" y="2760181"/>
                  <a:pt x="36714" y="2646640"/>
                  <a:pt x="0" y="2342097"/>
                </a:cubicBezTo>
                <a:cubicBezTo>
                  <a:pt x="-36714" y="2037555"/>
                  <a:pt x="13770" y="1908520"/>
                  <a:pt x="0" y="1727625"/>
                </a:cubicBezTo>
                <a:cubicBezTo>
                  <a:pt x="-13770" y="1546730"/>
                  <a:pt x="-23809" y="1327018"/>
                  <a:pt x="0" y="1085222"/>
                </a:cubicBezTo>
                <a:cubicBezTo>
                  <a:pt x="23809" y="843426"/>
                  <a:pt x="-748" y="525866"/>
                  <a:pt x="0" y="303167"/>
                </a:cubicBezTo>
                <a:close/>
              </a:path>
              <a:path w="1818968" h="3399389" stroke="0" extrusionOk="0">
                <a:moveTo>
                  <a:pt x="0" y="303167"/>
                </a:moveTo>
                <a:cubicBezTo>
                  <a:pt x="4019" y="115334"/>
                  <a:pt x="120564" y="7777"/>
                  <a:pt x="303167" y="0"/>
                </a:cubicBezTo>
                <a:cubicBezTo>
                  <a:pt x="473031" y="-16264"/>
                  <a:pt x="632539" y="-31044"/>
                  <a:pt x="933737" y="0"/>
                </a:cubicBezTo>
                <a:cubicBezTo>
                  <a:pt x="1234935" y="31044"/>
                  <a:pt x="1243917" y="22169"/>
                  <a:pt x="1515801" y="0"/>
                </a:cubicBezTo>
                <a:cubicBezTo>
                  <a:pt x="1687992" y="-25356"/>
                  <a:pt x="1831806" y="156426"/>
                  <a:pt x="1818968" y="303167"/>
                </a:cubicBezTo>
                <a:cubicBezTo>
                  <a:pt x="1837910" y="455974"/>
                  <a:pt x="1812634" y="794958"/>
                  <a:pt x="1818968" y="1057292"/>
                </a:cubicBezTo>
                <a:cubicBezTo>
                  <a:pt x="1825302" y="1319626"/>
                  <a:pt x="1839581" y="1660379"/>
                  <a:pt x="1818968" y="1811417"/>
                </a:cubicBezTo>
                <a:cubicBezTo>
                  <a:pt x="1798355" y="1962455"/>
                  <a:pt x="1836904" y="2175604"/>
                  <a:pt x="1818968" y="2481750"/>
                </a:cubicBezTo>
                <a:cubicBezTo>
                  <a:pt x="1801032" y="2787896"/>
                  <a:pt x="1797050" y="2831041"/>
                  <a:pt x="1818968" y="3096222"/>
                </a:cubicBezTo>
                <a:cubicBezTo>
                  <a:pt x="1830789" y="3268172"/>
                  <a:pt x="1695770" y="3373187"/>
                  <a:pt x="1515801" y="3399389"/>
                </a:cubicBezTo>
                <a:cubicBezTo>
                  <a:pt x="1262676" y="3375644"/>
                  <a:pt x="1093007" y="3426026"/>
                  <a:pt x="921610" y="3399389"/>
                </a:cubicBezTo>
                <a:cubicBezTo>
                  <a:pt x="750213" y="3372752"/>
                  <a:pt x="437886" y="3370772"/>
                  <a:pt x="303167" y="3399389"/>
                </a:cubicBezTo>
                <a:cubicBezTo>
                  <a:pt x="102036" y="3392580"/>
                  <a:pt x="-23991" y="3232282"/>
                  <a:pt x="0" y="3096222"/>
                </a:cubicBezTo>
                <a:cubicBezTo>
                  <a:pt x="-22322" y="2939025"/>
                  <a:pt x="25103" y="2696654"/>
                  <a:pt x="0" y="2425889"/>
                </a:cubicBezTo>
                <a:cubicBezTo>
                  <a:pt x="-25103" y="2155124"/>
                  <a:pt x="5578" y="1977492"/>
                  <a:pt x="0" y="1783486"/>
                </a:cubicBezTo>
                <a:cubicBezTo>
                  <a:pt x="-5578" y="1589480"/>
                  <a:pt x="-10408" y="1422011"/>
                  <a:pt x="0" y="1169014"/>
                </a:cubicBezTo>
                <a:cubicBezTo>
                  <a:pt x="10408" y="916017"/>
                  <a:pt x="-38387" y="687636"/>
                  <a:pt x="0" y="303167"/>
                </a:cubicBezTo>
                <a:close/>
              </a:path>
            </a:pathLst>
          </a:custGeom>
          <a:solidFill>
            <a:srgbClr val="505050"/>
          </a:solidFill>
          <a:ln>
            <a:solidFill>
              <a:schemeClr val="tx1"/>
            </a:solidFill>
            <a:extLst>
              <a:ext uri="{C807C97D-BFC1-408E-A445-0C87EB9F89A2}">
                <ask:lineSketchStyleProps xmlns:ask="http://schemas.microsoft.com/office/drawing/2018/sketchyshapes" sd="2311317837">
                  <a:prstGeom prst="roundRect">
                    <a:avLst/>
                  </a:prstGeom>
                  <ask:type>
                    <ask:lineSketchFreehand/>
                  </ask:type>
                </ask:lineSketchStyleProps>
              </a:ext>
            </a:extLs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Test context</a:t>
            </a:r>
          </a:p>
        </p:txBody>
      </p:sp>
      <p:sp>
        <p:nvSpPr>
          <p:cNvPr id="11" name="Rectangle 10">
            <a:extLst>
              <a:ext uri="{FF2B5EF4-FFF2-40B4-BE49-F238E27FC236}">
                <a16:creationId xmlns:a16="http://schemas.microsoft.com/office/drawing/2014/main" id="{A2DFCA1A-76C1-4E8E-8996-812E3DD4B7BC}"/>
              </a:ext>
            </a:extLst>
          </p:cNvPr>
          <p:cNvSpPr/>
          <p:nvPr/>
        </p:nvSpPr>
        <p:spPr bwMode="auto">
          <a:xfrm>
            <a:off x="1964773" y="3281582"/>
            <a:ext cx="1921428" cy="1076490"/>
          </a:xfrm>
          <a:custGeom>
            <a:avLst/>
            <a:gdLst>
              <a:gd name="connsiteX0" fmla="*/ 0 w 1921428"/>
              <a:gd name="connsiteY0" fmla="*/ 0 h 1076490"/>
              <a:gd name="connsiteX1" fmla="*/ 640476 w 1921428"/>
              <a:gd name="connsiteY1" fmla="*/ 0 h 1076490"/>
              <a:gd name="connsiteX2" fmla="*/ 1280952 w 1921428"/>
              <a:gd name="connsiteY2" fmla="*/ 0 h 1076490"/>
              <a:gd name="connsiteX3" fmla="*/ 1921428 w 1921428"/>
              <a:gd name="connsiteY3" fmla="*/ 0 h 1076490"/>
              <a:gd name="connsiteX4" fmla="*/ 1921428 w 1921428"/>
              <a:gd name="connsiteY4" fmla="*/ 505950 h 1076490"/>
              <a:gd name="connsiteX5" fmla="*/ 1921428 w 1921428"/>
              <a:gd name="connsiteY5" fmla="*/ 1076490 h 1076490"/>
              <a:gd name="connsiteX6" fmla="*/ 1319381 w 1921428"/>
              <a:gd name="connsiteY6" fmla="*/ 1076490 h 1076490"/>
              <a:gd name="connsiteX7" fmla="*/ 640476 w 1921428"/>
              <a:gd name="connsiteY7" fmla="*/ 1076490 h 1076490"/>
              <a:gd name="connsiteX8" fmla="*/ 0 w 1921428"/>
              <a:gd name="connsiteY8" fmla="*/ 1076490 h 1076490"/>
              <a:gd name="connsiteX9" fmla="*/ 0 w 1921428"/>
              <a:gd name="connsiteY9" fmla="*/ 570540 h 1076490"/>
              <a:gd name="connsiteX10" fmla="*/ 0 w 1921428"/>
              <a:gd name="connsiteY10" fmla="*/ 0 h 107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1428" h="1076490" fill="none" extrusionOk="0">
                <a:moveTo>
                  <a:pt x="0" y="0"/>
                </a:moveTo>
                <a:cubicBezTo>
                  <a:pt x="229828" y="-2795"/>
                  <a:pt x="479627" y="4635"/>
                  <a:pt x="640476" y="0"/>
                </a:cubicBezTo>
                <a:cubicBezTo>
                  <a:pt x="801325" y="-4635"/>
                  <a:pt x="1053421" y="-11596"/>
                  <a:pt x="1280952" y="0"/>
                </a:cubicBezTo>
                <a:cubicBezTo>
                  <a:pt x="1508483" y="11596"/>
                  <a:pt x="1681276" y="1623"/>
                  <a:pt x="1921428" y="0"/>
                </a:cubicBezTo>
                <a:cubicBezTo>
                  <a:pt x="1921912" y="221319"/>
                  <a:pt x="1897223" y="340276"/>
                  <a:pt x="1921428" y="505950"/>
                </a:cubicBezTo>
                <a:cubicBezTo>
                  <a:pt x="1945634" y="671624"/>
                  <a:pt x="1895722" y="912816"/>
                  <a:pt x="1921428" y="1076490"/>
                </a:cubicBezTo>
                <a:cubicBezTo>
                  <a:pt x="1796578" y="1072034"/>
                  <a:pt x="1549830" y="1072501"/>
                  <a:pt x="1319381" y="1076490"/>
                </a:cubicBezTo>
                <a:cubicBezTo>
                  <a:pt x="1088932" y="1080479"/>
                  <a:pt x="932968" y="1069992"/>
                  <a:pt x="640476" y="1076490"/>
                </a:cubicBezTo>
                <a:cubicBezTo>
                  <a:pt x="347985" y="1082988"/>
                  <a:pt x="290531" y="1080514"/>
                  <a:pt x="0" y="1076490"/>
                </a:cubicBezTo>
                <a:cubicBezTo>
                  <a:pt x="-8299" y="910416"/>
                  <a:pt x="-14460" y="696298"/>
                  <a:pt x="0" y="570540"/>
                </a:cubicBezTo>
                <a:cubicBezTo>
                  <a:pt x="14460" y="444782"/>
                  <a:pt x="17516" y="117662"/>
                  <a:pt x="0" y="0"/>
                </a:cubicBezTo>
                <a:close/>
              </a:path>
              <a:path w="1921428" h="1076490" stroke="0" extrusionOk="0">
                <a:moveTo>
                  <a:pt x="0" y="0"/>
                </a:moveTo>
                <a:cubicBezTo>
                  <a:pt x="175346" y="-870"/>
                  <a:pt x="311580" y="-2150"/>
                  <a:pt x="621262" y="0"/>
                </a:cubicBezTo>
                <a:cubicBezTo>
                  <a:pt x="930944" y="2150"/>
                  <a:pt x="1107989" y="-26271"/>
                  <a:pt x="1261738" y="0"/>
                </a:cubicBezTo>
                <a:cubicBezTo>
                  <a:pt x="1415487" y="26271"/>
                  <a:pt x="1613378" y="16712"/>
                  <a:pt x="1921428" y="0"/>
                </a:cubicBezTo>
                <a:cubicBezTo>
                  <a:pt x="1914671" y="173816"/>
                  <a:pt x="1937796" y="274744"/>
                  <a:pt x="1921428" y="516715"/>
                </a:cubicBezTo>
                <a:cubicBezTo>
                  <a:pt x="1905060" y="758687"/>
                  <a:pt x="1943356" y="894108"/>
                  <a:pt x="1921428" y="1076490"/>
                </a:cubicBezTo>
                <a:cubicBezTo>
                  <a:pt x="1662525" y="1069570"/>
                  <a:pt x="1589490" y="1060072"/>
                  <a:pt x="1280952" y="1076490"/>
                </a:cubicBezTo>
                <a:cubicBezTo>
                  <a:pt x="972414" y="1092908"/>
                  <a:pt x="951026" y="1064701"/>
                  <a:pt x="678905" y="1076490"/>
                </a:cubicBezTo>
                <a:cubicBezTo>
                  <a:pt x="406784" y="1088279"/>
                  <a:pt x="307172" y="1066809"/>
                  <a:pt x="0" y="1076490"/>
                </a:cubicBezTo>
                <a:cubicBezTo>
                  <a:pt x="-15066" y="832898"/>
                  <a:pt x="11032" y="723662"/>
                  <a:pt x="0" y="538245"/>
                </a:cubicBezTo>
                <a:cubicBezTo>
                  <a:pt x="-11032" y="352828"/>
                  <a:pt x="3903" y="117157"/>
                  <a:pt x="0" y="0"/>
                </a:cubicBezTo>
                <a:close/>
              </a:path>
            </a:pathLst>
          </a:custGeom>
          <a:solidFill>
            <a:srgbClr val="737373"/>
          </a:solidFill>
          <a:ln>
            <a:solidFill>
              <a:schemeClr val="tx1"/>
            </a:solidFill>
            <a:headEnd type="none" w="med" len="med"/>
            <a:tailEnd type="none" w="med" len="med"/>
            <a:extLst>
              <a:ext uri="{C807C97D-BFC1-408E-A445-0C87EB9F89A2}">
                <ask:lineSketchStyleProps xmlns:ask="http://schemas.microsoft.com/office/drawing/2018/sketchyshapes" sd="297953915">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Render</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Fragment or Component</a:t>
            </a:r>
          </a:p>
        </p:txBody>
      </p:sp>
      <p:sp>
        <p:nvSpPr>
          <p:cNvPr id="65" name="Rectangle 64">
            <a:extLst>
              <a:ext uri="{FF2B5EF4-FFF2-40B4-BE49-F238E27FC236}">
                <a16:creationId xmlns:a16="http://schemas.microsoft.com/office/drawing/2014/main" id="{1841185A-3746-407B-8DCE-890796CB4D35}"/>
              </a:ext>
            </a:extLst>
          </p:cNvPr>
          <p:cNvSpPr/>
          <p:nvPr/>
        </p:nvSpPr>
        <p:spPr bwMode="auto">
          <a:xfrm>
            <a:off x="1964773" y="4581674"/>
            <a:ext cx="1921428" cy="747607"/>
          </a:xfrm>
          <a:custGeom>
            <a:avLst/>
            <a:gdLst>
              <a:gd name="connsiteX0" fmla="*/ 0 w 1921428"/>
              <a:gd name="connsiteY0" fmla="*/ 0 h 747607"/>
              <a:gd name="connsiteX1" fmla="*/ 678905 w 1921428"/>
              <a:gd name="connsiteY1" fmla="*/ 0 h 747607"/>
              <a:gd name="connsiteX2" fmla="*/ 1261738 w 1921428"/>
              <a:gd name="connsiteY2" fmla="*/ 0 h 747607"/>
              <a:gd name="connsiteX3" fmla="*/ 1921428 w 1921428"/>
              <a:gd name="connsiteY3" fmla="*/ 0 h 747607"/>
              <a:gd name="connsiteX4" fmla="*/ 1921428 w 1921428"/>
              <a:gd name="connsiteY4" fmla="*/ 373804 h 747607"/>
              <a:gd name="connsiteX5" fmla="*/ 1921428 w 1921428"/>
              <a:gd name="connsiteY5" fmla="*/ 747607 h 747607"/>
              <a:gd name="connsiteX6" fmla="*/ 1261738 w 1921428"/>
              <a:gd name="connsiteY6" fmla="*/ 747607 h 747607"/>
              <a:gd name="connsiteX7" fmla="*/ 602047 w 1921428"/>
              <a:gd name="connsiteY7" fmla="*/ 747607 h 747607"/>
              <a:gd name="connsiteX8" fmla="*/ 0 w 1921428"/>
              <a:gd name="connsiteY8" fmla="*/ 747607 h 747607"/>
              <a:gd name="connsiteX9" fmla="*/ 0 w 1921428"/>
              <a:gd name="connsiteY9" fmla="*/ 358851 h 747607"/>
              <a:gd name="connsiteX10" fmla="*/ 0 w 1921428"/>
              <a:gd name="connsiteY10" fmla="*/ 0 h 74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1428" h="747607" fill="none" extrusionOk="0">
                <a:moveTo>
                  <a:pt x="0" y="0"/>
                </a:moveTo>
                <a:cubicBezTo>
                  <a:pt x="232234" y="-22980"/>
                  <a:pt x="421856" y="-13042"/>
                  <a:pt x="678905" y="0"/>
                </a:cubicBezTo>
                <a:cubicBezTo>
                  <a:pt x="935955" y="13042"/>
                  <a:pt x="1083842" y="-10826"/>
                  <a:pt x="1261738" y="0"/>
                </a:cubicBezTo>
                <a:cubicBezTo>
                  <a:pt x="1439634" y="10826"/>
                  <a:pt x="1593473" y="-29838"/>
                  <a:pt x="1921428" y="0"/>
                </a:cubicBezTo>
                <a:cubicBezTo>
                  <a:pt x="1907161" y="143674"/>
                  <a:pt x="1932647" y="229200"/>
                  <a:pt x="1921428" y="373804"/>
                </a:cubicBezTo>
                <a:cubicBezTo>
                  <a:pt x="1910209" y="518408"/>
                  <a:pt x="1926949" y="620836"/>
                  <a:pt x="1921428" y="747607"/>
                </a:cubicBezTo>
                <a:cubicBezTo>
                  <a:pt x="1686884" y="763785"/>
                  <a:pt x="1476129" y="742653"/>
                  <a:pt x="1261738" y="747607"/>
                </a:cubicBezTo>
                <a:cubicBezTo>
                  <a:pt x="1047347" y="752562"/>
                  <a:pt x="817587" y="741347"/>
                  <a:pt x="602047" y="747607"/>
                </a:cubicBezTo>
                <a:cubicBezTo>
                  <a:pt x="386507" y="753867"/>
                  <a:pt x="210327" y="760316"/>
                  <a:pt x="0" y="747607"/>
                </a:cubicBezTo>
                <a:cubicBezTo>
                  <a:pt x="-12839" y="648964"/>
                  <a:pt x="-6963" y="499827"/>
                  <a:pt x="0" y="358851"/>
                </a:cubicBezTo>
                <a:cubicBezTo>
                  <a:pt x="6963" y="217875"/>
                  <a:pt x="2629" y="139108"/>
                  <a:pt x="0" y="0"/>
                </a:cubicBezTo>
                <a:close/>
              </a:path>
              <a:path w="1921428" h="747607" stroke="0" extrusionOk="0">
                <a:moveTo>
                  <a:pt x="0" y="0"/>
                </a:moveTo>
                <a:cubicBezTo>
                  <a:pt x="184378" y="7235"/>
                  <a:pt x="356113" y="-27456"/>
                  <a:pt x="659690" y="0"/>
                </a:cubicBezTo>
                <a:cubicBezTo>
                  <a:pt x="963267" y="27456"/>
                  <a:pt x="1024674" y="-18032"/>
                  <a:pt x="1242523" y="0"/>
                </a:cubicBezTo>
                <a:cubicBezTo>
                  <a:pt x="1460372" y="18032"/>
                  <a:pt x="1784748" y="-568"/>
                  <a:pt x="1921428" y="0"/>
                </a:cubicBezTo>
                <a:cubicBezTo>
                  <a:pt x="1932337" y="109671"/>
                  <a:pt x="1921811" y="218120"/>
                  <a:pt x="1921428" y="388756"/>
                </a:cubicBezTo>
                <a:cubicBezTo>
                  <a:pt x="1921045" y="559392"/>
                  <a:pt x="1934209" y="580279"/>
                  <a:pt x="1921428" y="747607"/>
                </a:cubicBezTo>
                <a:cubicBezTo>
                  <a:pt x="1684754" y="761282"/>
                  <a:pt x="1380177" y="716125"/>
                  <a:pt x="1242523" y="747607"/>
                </a:cubicBezTo>
                <a:cubicBezTo>
                  <a:pt x="1104869" y="779089"/>
                  <a:pt x="834495" y="738625"/>
                  <a:pt x="582833" y="747607"/>
                </a:cubicBezTo>
                <a:cubicBezTo>
                  <a:pt x="331171" y="756590"/>
                  <a:pt x="126127" y="718563"/>
                  <a:pt x="0" y="747607"/>
                </a:cubicBezTo>
                <a:cubicBezTo>
                  <a:pt x="3862" y="666012"/>
                  <a:pt x="3981" y="511699"/>
                  <a:pt x="0" y="396232"/>
                </a:cubicBezTo>
                <a:cubicBezTo>
                  <a:pt x="-3981" y="280765"/>
                  <a:pt x="16463" y="121466"/>
                  <a:pt x="0" y="0"/>
                </a:cubicBezTo>
                <a:close/>
              </a:path>
            </a:pathLst>
          </a:custGeom>
          <a:solidFill>
            <a:srgbClr val="737373"/>
          </a:solidFill>
          <a:ln>
            <a:solidFill>
              <a:schemeClr val="tx1"/>
            </a:solidFill>
            <a:headEnd type="none" w="med" len="med"/>
            <a:tailEnd type="none" w="med" len="med"/>
            <a:extLst>
              <a:ext uri="{C807C97D-BFC1-408E-A445-0C87EB9F89A2}">
                <ask:lineSketchStyleProps xmlns:ask="http://schemas.microsoft.com/office/drawing/2018/sketchyshapes" sd="1659698482">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Register</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services</a:t>
            </a:r>
          </a:p>
        </p:txBody>
      </p:sp>
      <p:grpSp>
        <p:nvGrpSpPr>
          <p:cNvPr id="125" name="Group 124">
            <a:extLst>
              <a:ext uri="{FF2B5EF4-FFF2-40B4-BE49-F238E27FC236}">
                <a16:creationId xmlns:a16="http://schemas.microsoft.com/office/drawing/2014/main" id="{F3C8E100-29DC-4CC9-95FC-F94BCD7BFCBF}"/>
              </a:ext>
            </a:extLst>
          </p:cNvPr>
          <p:cNvGrpSpPr/>
          <p:nvPr/>
        </p:nvGrpSpPr>
        <p:grpSpPr>
          <a:xfrm>
            <a:off x="42052" y="4955478"/>
            <a:ext cx="1922721" cy="1565677"/>
            <a:chOff x="116483" y="4402580"/>
            <a:chExt cx="1922721" cy="1565677"/>
          </a:xfrm>
        </p:grpSpPr>
        <p:sp>
          <p:nvSpPr>
            <p:cNvPr id="71" name="TextBox 70">
              <a:extLst>
                <a:ext uri="{FF2B5EF4-FFF2-40B4-BE49-F238E27FC236}">
                  <a16:creationId xmlns:a16="http://schemas.microsoft.com/office/drawing/2014/main" id="{1B467878-C88F-48A8-8488-1CA4D8EA0005}"/>
                </a:ext>
              </a:extLst>
            </p:cNvPr>
            <p:cNvSpPr txBox="1"/>
            <p:nvPr/>
          </p:nvSpPr>
          <p:spPr>
            <a:xfrm>
              <a:off x="116483" y="5118794"/>
              <a:ext cx="1818969" cy="849463"/>
            </a:xfrm>
            <a:custGeom>
              <a:avLst/>
              <a:gdLst>
                <a:gd name="connsiteX0" fmla="*/ 0 w 1818969"/>
                <a:gd name="connsiteY0" fmla="*/ 0 h 849463"/>
                <a:gd name="connsiteX1" fmla="*/ 551754 w 1818969"/>
                <a:gd name="connsiteY1" fmla="*/ 0 h 849463"/>
                <a:gd name="connsiteX2" fmla="*/ 1176267 w 1818969"/>
                <a:gd name="connsiteY2" fmla="*/ 0 h 849463"/>
                <a:gd name="connsiteX3" fmla="*/ 1818969 w 1818969"/>
                <a:gd name="connsiteY3" fmla="*/ 0 h 849463"/>
                <a:gd name="connsiteX4" fmla="*/ 1818969 w 1818969"/>
                <a:gd name="connsiteY4" fmla="*/ 399248 h 849463"/>
                <a:gd name="connsiteX5" fmla="*/ 1818969 w 1818969"/>
                <a:gd name="connsiteY5" fmla="*/ 849463 h 849463"/>
                <a:gd name="connsiteX6" fmla="*/ 1230836 w 1818969"/>
                <a:gd name="connsiteY6" fmla="*/ 849463 h 849463"/>
                <a:gd name="connsiteX7" fmla="*/ 606323 w 1818969"/>
                <a:gd name="connsiteY7" fmla="*/ 849463 h 849463"/>
                <a:gd name="connsiteX8" fmla="*/ 0 w 1818969"/>
                <a:gd name="connsiteY8" fmla="*/ 849463 h 849463"/>
                <a:gd name="connsiteX9" fmla="*/ 0 w 1818969"/>
                <a:gd name="connsiteY9" fmla="*/ 407742 h 849463"/>
                <a:gd name="connsiteX10" fmla="*/ 0 w 1818969"/>
                <a:gd name="connsiteY10" fmla="*/ 0 h 84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8969" h="849463" fill="none" extrusionOk="0">
                  <a:moveTo>
                    <a:pt x="0" y="0"/>
                  </a:moveTo>
                  <a:cubicBezTo>
                    <a:pt x="270605" y="-1651"/>
                    <a:pt x="395409" y="-11411"/>
                    <a:pt x="551754" y="0"/>
                  </a:cubicBezTo>
                  <a:cubicBezTo>
                    <a:pt x="708099" y="11411"/>
                    <a:pt x="935958" y="-11634"/>
                    <a:pt x="1176267" y="0"/>
                  </a:cubicBezTo>
                  <a:cubicBezTo>
                    <a:pt x="1416576" y="11634"/>
                    <a:pt x="1634088" y="-24157"/>
                    <a:pt x="1818969" y="0"/>
                  </a:cubicBezTo>
                  <a:cubicBezTo>
                    <a:pt x="1831139" y="142637"/>
                    <a:pt x="1802261" y="233514"/>
                    <a:pt x="1818969" y="399248"/>
                  </a:cubicBezTo>
                  <a:cubicBezTo>
                    <a:pt x="1835677" y="564982"/>
                    <a:pt x="1807726" y="648112"/>
                    <a:pt x="1818969" y="849463"/>
                  </a:cubicBezTo>
                  <a:cubicBezTo>
                    <a:pt x="1558205" y="868377"/>
                    <a:pt x="1494183" y="860900"/>
                    <a:pt x="1230836" y="849463"/>
                  </a:cubicBezTo>
                  <a:cubicBezTo>
                    <a:pt x="967489" y="838026"/>
                    <a:pt x="838056" y="846652"/>
                    <a:pt x="606323" y="849463"/>
                  </a:cubicBezTo>
                  <a:cubicBezTo>
                    <a:pt x="374590" y="852274"/>
                    <a:pt x="142232" y="868615"/>
                    <a:pt x="0" y="849463"/>
                  </a:cubicBezTo>
                  <a:cubicBezTo>
                    <a:pt x="6953" y="695844"/>
                    <a:pt x="1249" y="609929"/>
                    <a:pt x="0" y="407742"/>
                  </a:cubicBezTo>
                  <a:cubicBezTo>
                    <a:pt x="-1249" y="205555"/>
                    <a:pt x="9382" y="109906"/>
                    <a:pt x="0" y="0"/>
                  </a:cubicBezTo>
                  <a:close/>
                </a:path>
                <a:path w="1818969" h="849463" stroke="0" extrusionOk="0">
                  <a:moveTo>
                    <a:pt x="0" y="0"/>
                  </a:moveTo>
                  <a:cubicBezTo>
                    <a:pt x="179253" y="-24796"/>
                    <a:pt x="330171" y="-10825"/>
                    <a:pt x="624513" y="0"/>
                  </a:cubicBezTo>
                  <a:cubicBezTo>
                    <a:pt x="918855" y="10825"/>
                    <a:pt x="923882" y="-2164"/>
                    <a:pt x="1176267" y="0"/>
                  </a:cubicBezTo>
                  <a:cubicBezTo>
                    <a:pt x="1428652" y="2164"/>
                    <a:pt x="1574185" y="20869"/>
                    <a:pt x="1818969" y="0"/>
                  </a:cubicBezTo>
                  <a:cubicBezTo>
                    <a:pt x="1832556" y="139135"/>
                    <a:pt x="1835930" y="208508"/>
                    <a:pt x="1818969" y="399248"/>
                  </a:cubicBezTo>
                  <a:cubicBezTo>
                    <a:pt x="1802008" y="589988"/>
                    <a:pt x="1818409" y="727753"/>
                    <a:pt x="1818969" y="849463"/>
                  </a:cubicBezTo>
                  <a:cubicBezTo>
                    <a:pt x="1586924" y="841301"/>
                    <a:pt x="1350010" y="854636"/>
                    <a:pt x="1212646" y="849463"/>
                  </a:cubicBezTo>
                  <a:cubicBezTo>
                    <a:pt x="1075282" y="844290"/>
                    <a:pt x="749081" y="841106"/>
                    <a:pt x="606323" y="849463"/>
                  </a:cubicBezTo>
                  <a:cubicBezTo>
                    <a:pt x="463565" y="857820"/>
                    <a:pt x="199529" y="831459"/>
                    <a:pt x="0" y="849463"/>
                  </a:cubicBezTo>
                  <a:cubicBezTo>
                    <a:pt x="-6697" y="656395"/>
                    <a:pt x="16546" y="562963"/>
                    <a:pt x="0" y="450215"/>
                  </a:cubicBezTo>
                  <a:cubicBezTo>
                    <a:pt x="-16546" y="337467"/>
                    <a:pt x="-4073" y="215908"/>
                    <a:pt x="0" y="0"/>
                  </a:cubicBezTo>
                  <a:close/>
                </a:path>
              </a:pathLst>
            </a:custGeom>
            <a:solidFill>
              <a:srgbClr val="D2D2D2"/>
            </a:solidFill>
            <a:ln>
              <a:solidFill>
                <a:schemeClr val="tx1"/>
              </a:solidFill>
              <a:extLst>
                <a:ext uri="{C807C97D-BFC1-408E-A445-0C87EB9F89A2}">
                  <ask:lineSketchStyleProps xmlns:ask="http://schemas.microsoft.com/office/drawing/2018/sketchyshapes" sd="1364784187">
                    <a:prstGeom prst="rect">
                      <a:avLst/>
                    </a:prstGeom>
                    <ask:type>
                      <ask:lineSketchFreehand/>
                    </ask:type>
                  </ask:lineSketchStyleProps>
                </a:ext>
              </a:extLst>
            </a:ln>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Services, e.g. </a:t>
              </a:r>
              <a:r>
                <a:rPr lang="en-US" sz="2000" dirty="0" err="1">
                  <a:gradFill>
                    <a:gsLst>
                      <a:gs pos="2917">
                        <a:schemeClr val="tx1"/>
                      </a:gs>
                      <a:gs pos="30000">
                        <a:schemeClr val="tx1"/>
                      </a:gs>
                    </a:gsLst>
                    <a:lin ang="5400000" scaled="0"/>
                  </a:gradFill>
                  <a:latin typeface="Consolas" panose="020B0609020204030204" pitchFamily="49" charset="0"/>
                </a:rPr>
                <a:t>IJsRuntime</a:t>
              </a:r>
              <a:endParaRPr lang="en-US" sz="2000" dirty="0">
                <a:gradFill>
                  <a:gsLst>
                    <a:gs pos="2917">
                      <a:schemeClr val="tx1"/>
                    </a:gs>
                    <a:gs pos="30000">
                      <a:schemeClr val="tx1"/>
                    </a:gs>
                  </a:gsLst>
                  <a:lin ang="5400000" scaled="0"/>
                </a:gradFill>
                <a:latin typeface="Consolas" panose="020B0609020204030204" pitchFamily="49" charset="0"/>
              </a:endParaRPr>
            </a:p>
          </p:txBody>
        </p:sp>
        <p:cxnSp>
          <p:nvCxnSpPr>
            <p:cNvPr id="73" name="Straight Arrow Connector 72">
              <a:extLst>
                <a:ext uri="{FF2B5EF4-FFF2-40B4-BE49-F238E27FC236}">
                  <a16:creationId xmlns:a16="http://schemas.microsoft.com/office/drawing/2014/main" id="{BE3F2A35-3925-4878-B85E-F4FB45CED91E}"/>
                </a:ext>
              </a:extLst>
            </p:cNvPr>
            <p:cNvCxnSpPr>
              <a:cxnSpLocks/>
              <a:stCxn id="71" idx="0"/>
              <a:endCxn id="65" idx="1"/>
            </p:cNvCxnSpPr>
            <p:nvPr/>
          </p:nvCxnSpPr>
          <p:spPr>
            <a:xfrm flipV="1">
              <a:off x="1025968" y="4402580"/>
              <a:ext cx="1013236" cy="716214"/>
            </a:xfrm>
            <a:prstGeom prst="straightConnector1">
              <a:avLst/>
            </a:prstGeom>
            <a:ln w="38100">
              <a:solidFill>
                <a:srgbClr val="737373"/>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83" name="Rectangle: Rounded Corners 82">
            <a:extLst>
              <a:ext uri="{FF2B5EF4-FFF2-40B4-BE49-F238E27FC236}">
                <a16:creationId xmlns:a16="http://schemas.microsoft.com/office/drawing/2014/main" id="{03BB7F49-B94F-4024-85EE-594537479998}"/>
              </a:ext>
            </a:extLst>
          </p:cNvPr>
          <p:cNvSpPr/>
          <p:nvPr/>
        </p:nvSpPr>
        <p:spPr bwMode="auto">
          <a:xfrm>
            <a:off x="5671414" y="4330366"/>
            <a:ext cx="2727350" cy="1621089"/>
          </a:xfrm>
          <a:custGeom>
            <a:avLst/>
            <a:gdLst>
              <a:gd name="connsiteX0" fmla="*/ 0 w 2727350"/>
              <a:gd name="connsiteY0" fmla="*/ 270187 h 1621089"/>
              <a:gd name="connsiteX1" fmla="*/ 270187 w 2727350"/>
              <a:gd name="connsiteY1" fmla="*/ 0 h 1621089"/>
              <a:gd name="connsiteX2" fmla="*/ 773191 w 2727350"/>
              <a:gd name="connsiteY2" fmla="*/ 0 h 1621089"/>
              <a:gd name="connsiteX3" fmla="*/ 1363675 w 2727350"/>
              <a:gd name="connsiteY3" fmla="*/ 0 h 1621089"/>
              <a:gd name="connsiteX4" fmla="*/ 1910419 w 2727350"/>
              <a:gd name="connsiteY4" fmla="*/ 0 h 1621089"/>
              <a:gd name="connsiteX5" fmla="*/ 2457163 w 2727350"/>
              <a:gd name="connsiteY5" fmla="*/ 0 h 1621089"/>
              <a:gd name="connsiteX6" fmla="*/ 2727350 w 2727350"/>
              <a:gd name="connsiteY6" fmla="*/ 270187 h 1621089"/>
              <a:gd name="connsiteX7" fmla="*/ 2727350 w 2727350"/>
              <a:gd name="connsiteY7" fmla="*/ 832159 h 1621089"/>
              <a:gd name="connsiteX8" fmla="*/ 2727350 w 2727350"/>
              <a:gd name="connsiteY8" fmla="*/ 1350902 h 1621089"/>
              <a:gd name="connsiteX9" fmla="*/ 2457163 w 2727350"/>
              <a:gd name="connsiteY9" fmla="*/ 1621089 h 1621089"/>
              <a:gd name="connsiteX10" fmla="*/ 1976028 w 2727350"/>
              <a:gd name="connsiteY10" fmla="*/ 1621089 h 1621089"/>
              <a:gd name="connsiteX11" fmla="*/ 1385545 w 2727350"/>
              <a:gd name="connsiteY11" fmla="*/ 1621089 h 1621089"/>
              <a:gd name="connsiteX12" fmla="*/ 838801 w 2727350"/>
              <a:gd name="connsiteY12" fmla="*/ 1621089 h 1621089"/>
              <a:gd name="connsiteX13" fmla="*/ 270187 w 2727350"/>
              <a:gd name="connsiteY13" fmla="*/ 1621089 h 1621089"/>
              <a:gd name="connsiteX14" fmla="*/ 0 w 2727350"/>
              <a:gd name="connsiteY14" fmla="*/ 1350902 h 1621089"/>
              <a:gd name="connsiteX15" fmla="*/ 0 w 2727350"/>
              <a:gd name="connsiteY15" fmla="*/ 810545 h 1621089"/>
              <a:gd name="connsiteX16" fmla="*/ 0 w 2727350"/>
              <a:gd name="connsiteY16" fmla="*/ 270187 h 162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27350" h="1621089" fill="none" extrusionOk="0">
                <a:moveTo>
                  <a:pt x="0" y="270187"/>
                </a:moveTo>
                <a:cubicBezTo>
                  <a:pt x="16684" y="145825"/>
                  <a:pt x="140104" y="-26275"/>
                  <a:pt x="270187" y="0"/>
                </a:cubicBezTo>
                <a:cubicBezTo>
                  <a:pt x="514855" y="8320"/>
                  <a:pt x="527197" y="13588"/>
                  <a:pt x="773191" y="0"/>
                </a:cubicBezTo>
                <a:cubicBezTo>
                  <a:pt x="1019185" y="-13588"/>
                  <a:pt x="1196532" y="-19382"/>
                  <a:pt x="1363675" y="0"/>
                </a:cubicBezTo>
                <a:cubicBezTo>
                  <a:pt x="1530818" y="19382"/>
                  <a:pt x="1751419" y="-26106"/>
                  <a:pt x="1910419" y="0"/>
                </a:cubicBezTo>
                <a:cubicBezTo>
                  <a:pt x="2069419" y="26106"/>
                  <a:pt x="2298097" y="-2935"/>
                  <a:pt x="2457163" y="0"/>
                </a:cubicBezTo>
                <a:cubicBezTo>
                  <a:pt x="2622872" y="-28999"/>
                  <a:pt x="2759892" y="120475"/>
                  <a:pt x="2727350" y="270187"/>
                </a:cubicBezTo>
                <a:cubicBezTo>
                  <a:pt x="2707450" y="478737"/>
                  <a:pt x="2739085" y="635989"/>
                  <a:pt x="2727350" y="832159"/>
                </a:cubicBezTo>
                <a:cubicBezTo>
                  <a:pt x="2715615" y="1028329"/>
                  <a:pt x="2709233" y="1180619"/>
                  <a:pt x="2727350" y="1350902"/>
                </a:cubicBezTo>
                <a:cubicBezTo>
                  <a:pt x="2720349" y="1494529"/>
                  <a:pt x="2603542" y="1594500"/>
                  <a:pt x="2457163" y="1621089"/>
                </a:cubicBezTo>
                <a:cubicBezTo>
                  <a:pt x="2328488" y="1644929"/>
                  <a:pt x="2079831" y="1625243"/>
                  <a:pt x="1976028" y="1621089"/>
                </a:cubicBezTo>
                <a:cubicBezTo>
                  <a:pt x="1872225" y="1616935"/>
                  <a:pt x="1590676" y="1619477"/>
                  <a:pt x="1385545" y="1621089"/>
                </a:cubicBezTo>
                <a:cubicBezTo>
                  <a:pt x="1180414" y="1622701"/>
                  <a:pt x="1037493" y="1635450"/>
                  <a:pt x="838801" y="1621089"/>
                </a:cubicBezTo>
                <a:cubicBezTo>
                  <a:pt x="640109" y="1606728"/>
                  <a:pt x="425017" y="1607541"/>
                  <a:pt x="270187" y="1621089"/>
                </a:cubicBezTo>
                <a:cubicBezTo>
                  <a:pt x="126088" y="1624760"/>
                  <a:pt x="24589" y="1526815"/>
                  <a:pt x="0" y="1350902"/>
                </a:cubicBezTo>
                <a:cubicBezTo>
                  <a:pt x="-21729" y="1168253"/>
                  <a:pt x="7283" y="1015192"/>
                  <a:pt x="0" y="810545"/>
                </a:cubicBezTo>
                <a:cubicBezTo>
                  <a:pt x="-7283" y="605898"/>
                  <a:pt x="18689" y="473996"/>
                  <a:pt x="0" y="270187"/>
                </a:cubicBezTo>
                <a:close/>
              </a:path>
              <a:path w="2727350" h="1621089" stroke="0" extrusionOk="0">
                <a:moveTo>
                  <a:pt x="0" y="270187"/>
                </a:moveTo>
                <a:cubicBezTo>
                  <a:pt x="-11313" y="126527"/>
                  <a:pt x="125401" y="-13348"/>
                  <a:pt x="270187" y="0"/>
                </a:cubicBezTo>
                <a:cubicBezTo>
                  <a:pt x="472234" y="-17114"/>
                  <a:pt x="651282" y="19753"/>
                  <a:pt x="751322" y="0"/>
                </a:cubicBezTo>
                <a:cubicBezTo>
                  <a:pt x="851362" y="-19753"/>
                  <a:pt x="1124853" y="-26660"/>
                  <a:pt x="1319935" y="0"/>
                </a:cubicBezTo>
                <a:cubicBezTo>
                  <a:pt x="1515017" y="26660"/>
                  <a:pt x="1679651" y="-25790"/>
                  <a:pt x="1866679" y="0"/>
                </a:cubicBezTo>
                <a:cubicBezTo>
                  <a:pt x="2053707" y="25790"/>
                  <a:pt x="2310705" y="-5444"/>
                  <a:pt x="2457163" y="0"/>
                </a:cubicBezTo>
                <a:cubicBezTo>
                  <a:pt x="2588014" y="6822"/>
                  <a:pt x="2751770" y="108047"/>
                  <a:pt x="2727350" y="270187"/>
                </a:cubicBezTo>
                <a:cubicBezTo>
                  <a:pt x="2739528" y="433451"/>
                  <a:pt x="2704361" y="607147"/>
                  <a:pt x="2727350" y="778123"/>
                </a:cubicBezTo>
                <a:cubicBezTo>
                  <a:pt x="2750339" y="949099"/>
                  <a:pt x="2714030" y="1196966"/>
                  <a:pt x="2727350" y="1350902"/>
                </a:cubicBezTo>
                <a:cubicBezTo>
                  <a:pt x="2703957" y="1510984"/>
                  <a:pt x="2619771" y="1625550"/>
                  <a:pt x="2457163" y="1621089"/>
                </a:cubicBezTo>
                <a:cubicBezTo>
                  <a:pt x="2277178" y="1625621"/>
                  <a:pt x="2100771" y="1616908"/>
                  <a:pt x="1976028" y="1621089"/>
                </a:cubicBezTo>
                <a:cubicBezTo>
                  <a:pt x="1851286" y="1625270"/>
                  <a:pt x="1655292" y="1615844"/>
                  <a:pt x="1494894" y="1621089"/>
                </a:cubicBezTo>
                <a:cubicBezTo>
                  <a:pt x="1334496" y="1626334"/>
                  <a:pt x="1120762" y="1640182"/>
                  <a:pt x="948150" y="1621089"/>
                </a:cubicBezTo>
                <a:cubicBezTo>
                  <a:pt x="775538" y="1601996"/>
                  <a:pt x="563563" y="1650540"/>
                  <a:pt x="270187" y="1621089"/>
                </a:cubicBezTo>
                <a:cubicBezTo>
                  <a:pt x="108695" y="1628259"/>
                  <a:pt x="5095" y="1468776"/>
                  <a:pt x="0" y="1350902"/>
                </a:cubicBezTo>
                <a:cubicBezTo>
                  <a:pt x="4923" y="1157068"/>
                  <a:pt x="10216" y="1055039"/>
                  <a:pt x="0" y="821352"/>
                </a:cubicBezTo>
                <a:cubicBezTo>
                  <a:pt x="-10216" y="587665"/>
                  <a:pt x="14691" y="495164"/>
                  <a:pt x="0" y="270187"/>
                </a:cubicBezTo>
                <a:close/>
              </a:path>
            </a:pathLst>
          </a:custGeom>
          <a:solidFill>
            <a:srgbClr val="505050"/>
          </a:solidFill>
          <a:ln>
            <a:solidFill>
              <a:schemeClr val="tx1"/>
            </a:solidFill>
            <a:extLst>
              <a:ext uri="{C807C97D-BFC1-408E-A445-0C87EB9F89A2}">
                <ask:lineSketchStyleProps xmlns:ask="http://schemas.microsoft.com/office/drawing/2018/sketchyshapes" sd="3409156473">
                  <a:prstGeom prst="roundRect">
                    <a:avLst/>
                  </a:prstGeom>
                  <ask:type>
                    <ask:lineSketchFreehand/>
                  </ask:type>
                </ask:lineSketchStyleProps>
              </a:ext>
            </a:extLs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Rendered Component</a:t>
            </a:r>
          </a:p>
        </p:txBody>
      </p:sp>
      <p:sp>
        <p:nvSpPr>
          <p:cNvPr id="97" name="TextBox 96">
            <a:extLst>
              <a:ext uri="{FF2B5EF4-FFF2-40B4-BE49-F238E27FC236}">
                <a16:creationId xmlns:a16="http://schemas.microsoft.com/office/drawing/2014/main" id="{95ADCF23-7DE5-4050-BA95-FEB475CAA29D}"/>
              </a:ext>
            </a:extLst>
          </p:cNvPr>
          <p:cNvSpPr txBox="1"/>
          <p:nvPr/>
        </p:nvSpPr>
        <p:spPr>
          <a:xfrm>
            <a:off x="6218807" y="5284992"/>
            <a:ext cx="1632563" cy="517065"/>
          </a:xfrm>
          <a:custGeom>
            <a:avLst/>
            <a:gdLst>
              <a:gd name="connsiteX0" fmla="*/ 0 w 1632563"/>
              <a:gd name="connsiteY0" fmla="*/ 0 h 517065"/>
              <a:gd name="connsiteX1" fmla="*/ 511536 w 1632563"/>
              <a:gd name="connsiteY1" fmla="*/ 0 h 517065"/>
              <a:gd name="connsiteX2" fmla="*/ 1039398 w 1632563"/>
              <a:gd name="connsiteY2" fmla="*/ 0 h 517065"/>
              <a:gd name="connsiteX3" fmla="*/ 1632563 w 1632563"/>
              <a:gd name="connsiteY3" fmla="*/ 0 h 517065"/>
              <a:gd name="connsiteX4" fmla="*/ 1632563 w 1632563"/>
              <a:gd name="connsiteY4" fmla="*/ 517065 h 517065"/>
              <a:gd name="connsiteX5" fmla="*/ 1137352 w 1632563"/>
              <a:gd name="connsiteY5" fmla="*/ 517065 h 517065"/>
              <a:gd name="connsiteX6" fmla="*/ 593165 w 1632563"/>
              <a:gd name="connsiteY6" fmla="*/ 517065 h 517065"/>
              <a:gd name="connsiteX7" fmla="*/ 0 w 1632563"/>
              <a:gd name="connsiteY7" fmla="*/ 517065 h 517065"/>
              <a:gd name="connsiteX8" fmla="*/ 0 w 1632563"/>
              <a:gd name="connsiteY8" fmla="*/ 0 h 51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2563" h="517065" fill="none" extrusionOk="0">
                <a:moveTo>
                  <a:pt x="0" y="0"/>
                </a:moveTo>
                <a:cubicBezTo>
                  <a:pt x="119759" y="21847"/>
                  <a:pt x="362886" y="23977"/>
                  <a:pt x="511536" y="0"/>
                </a:cubicBezTo>
                <a:cubicBezTo>
                  <a:pt x="660186" y="-23977"/>
                  <a:pt x="823323" y="13221"/>
                  <a:pt x="1039398" y="0"/>
                </a:cubicBezTo>
                <a:cubicBezTo>
                  <a:pt x="1255473" y="-13221"/>
                  <a:pt x="1462949" y="-1852"/>
                  <a:pt x="1632563" y="0"/>
                </a:cubicBezTo>
                <a:cubicBezTo>
                  <a:pt x="1654154" y="235027"/>
                  <a:pt x="1642950" y="272853"/>
                  <a:pt x="1632563" y="517065"/>
                </a:cubicBezTo>
                <a:cubicBezTo>
                  <a:pt x="1500042" y="503429"/>
                  <a:pt x="1344598" y="521816"/>
                  <a:pt x="1137352" y="517065"/>
                </a:cubicBezTo>
                <a:cubicBezTo>
                  <a:pt x="930106" y="512314"/>
                  <a:pt x="865173" y="495571"/>
                  <a:pt x="593165" y="517065"/>
                </a:cubicBezTo>
                <a:cubicBezTo>
                  <a:pt x="321157" y="538559"/>
                  <a:pt x="210387" y="489945"/>
                  <a:pt x="0" y="517065"/>
                </a:cubicBezTo>
                <a:cubicBezTo>
                  <a:pt x="-974" y="311342"/>
                  <a:pt x="-17094" y="188852"/>
                  <a:pt x="0" y="0"/>
                </a:cubicBezTo>
                <a:close/>
              </a:path>
              <a:path w="1632563" h="517065" stroke="0" extrusionOk="0">
                <a:moveTo>
                  <a:pt x="0" y="0"/>
                </a:moveTo>
                <a:cubicBezTo>
                  <a:pt x="193848" y="-15482"/>
                  <a:pt x="265114" y="-23849"/>
                  <a:pt x="527862" y="0"/>
                </a:cubicBezTo>
                <a:cubicBezTo>
                  <a:pt x="790610" y="23849"/>
                  <a:pt x="869171" y="3472"/>
                  <a:pt x="1055724" y="0"/>
                </a:cubicBezTo>
                <a:cubicBezTo>
                  <a:pt x="1242277" y="-3472"/>
                  <a:pt x="1376408" y="7447"/>
                  <a:pt x="1632563" y="0"/>
                </a:cubicBezTo>
                <a:cubicBezTo>
                  <a:pt x="1617459" y="216367"/>
                  <a:pt x="1616614" y="283824"/>
                  <a:pt x="1632563" y="517065"/>
                </a:cubicBezTo>
                <a:cubicBezTo>
                  <a:pt x="1392920" y="538150"/>
                  <a:pt x="1249631" y="502091"/>
                  <a:pt x="1121027" y="517065"/>
                </a:cubicBezTo>
                <a:cubicBezTo>
                  <a:pt x="992423" y="532039"/>
                  <a:pt x="735269" y="500586"/>
                  <a:pt x="560513" y="517065"/>
                </a:cubicBezTo>
                <a:cubicBezTo>
                  <a:pt x="385757" y="533544"/>
                  <a:pt x="248507" y="506845"/>
                  <a:pt x="0" y="517065"/>
                </a:cubicBezTo>
                <a:cubicBezTo>
                  <a:pt x="-12024" y="351686"/>
                  <a:pt x="-25827" y="235187"/>
                  <a:pt x="0" y="0"/>
                </a:cubicBezTo>
                <a:close/>
              </a:path>
            </a:pathLst>
          </a:custGeom>
          <a:solidFill>
            <a:srgbClr val="512BD4"/>
          </a:solidFill>
          <a:ln>
            <a:solidFill>
              <a:srgbClr val="512BD4"/>
            </a:solidFill>
            <a:extLst>
              <a:ext uri="{C807C97D-BFC1-408E-A445-0C87EB9F89A2}">
                <ask:lineSketchStyleProps xmlns:ask="http://schemas.microsoft.com/office/drawing/2018/sketchyshapes" sd="3965520789">
                  <a:prstGeom prst="rect">
                    <a:avLst/>
                  </a:prstGeom>
                  <ask:type>
                    <ask:lineSketchFreehand/>
                  </ask:type>
                </ask:lineSketchStyleProps>
              </a:ext>
            </a:extLst>
          </a:ln>
        </p:spPr>
        <p:txBody>
          <a:bodyPr wrap="square" lIns="182880" tIns="146304" rIns="182880" bIns="146304" rtlCol="0" anchor="ctr">
            <a:spAutoFit/>
          </a:bodyPr>
          <a:lstStyle/>
          <a:p>
            <a:pPr algn="ctr">
              <a:lnSpc>
                <a:spcPct val="90000"/>
              </a:lnSpc>
              <a:spcAft>
                <a:spcPts val="600"/>
              </a:spcAft>
            </a:pPr>
            <a:r>
              <a:rPr lang="en-US" sz="1600" dirty="0" err="1">
                <a:solidFill>
                  <a:schemeClr val="bg1"/>
                </a:solidFill>
                <a:latin typeface="Consolas" panose="020B0609020204030204" pitchFamily="49" charset="0"/>
              </a:rPr>
              <a:t>MyComponent</a:t>
            </a:r>
            <a:endParaRPr lang="en-US" sz="1600" dirty="0">
              <a:solidFill>
                <a:schemeClr val="bg1"/>
              </a:solidFill>
              <a:latin typeface="Consolas" panose="020B0609020204030204" pitchFamily="49" charset="0"/>
            </a:endParaRPr>
          </a:p>
        </p:txBody>
      </p:sp>
      <p:sp>
        <p:nvSpPr>
          <p:cNvPr id="108" name="TextBox 107">
            <a:extLst>
              <a:ext uri="{FF2B5EF4-FFF2-40B4-BE49-F238E27FC236}">
                <a16:creationId xmlns:a16="http://schemas.microsoft.com/office/drawing/2014/main" id="{CF531B55-7D2B-4087-B42B-8726AC71C4EF}"/>
              </a:ext>
            </a:extLst>
          </p:cNvPr>
          <p:cNvSpPr txBox="1"/>
          <p:nvPr/>
        </p:nvSpPr>
        <p:spPr>
          <a:xfrm>
            <a:off x="8111890" y="4630667"/>
            <a:ext cx="2717732" cy="572464"/>
          </a:xfrm>
          <a:custGeom>
            <a:avLst/>
            <a:gdLst>
              <a:gd name="connsiteX0" fmla="*/ 0 w 2717732"/>
              <a:gd name="connsiteY0" fmla="*/ 0 h 572464"/>
              <a:gd name="connsiteX1" fmla="*/ 625078 w 2717732"/>
              <a:gd name="connsiteY1" fmla="*/ 0 h 572464"/>
              <a:gd name="connsiteX2" fmla="*/ 1304511 w 2717732"/>
              <a:gd name="connsiteY2" fmla="*/ 0 h 572464"/>
              <a:gd name="connsiteX3" fmla="*/ 1956767 w 2717732"/>
              <a:gd name="connsiteY3" fmla="*/ 0 h 572464"/>
              <a:gd name="connsiteX4" fmla="*/ 2717732 w 2717732"/>
              <a:gd name="connsiteY4" fmla="*/ 0 h 572464"/>
              <a:gd name="connsiteX5" fmla="*/ 2717732 w 2717732"/>
              <a:gd name="connsiteY5" fmla="*/ 572464 h 572464"/>
              <a:gd name="connsiteX6" fmla="*/ 1983944 w 2717732"/>
              <a:gd name="connsiteY6" fmla="*/ 572464 h 572464"/>
              <a:gd name="connsiteX7" fmla="*/ 1304511 w 2717732"/>
              <a:gd name="connsiteY7" fmla="*/ 572464 h 572464"/>
              <a:gd name="connsiteX8" fmla="*/ 679433 w 2717732"/>
              <a:gd name="connsiteY8" fmla="*/ 572464 h 572464"/>
              <a:gd name="connsiteX9" fmla="*/ 0 w 2717732"/>
              <a:gd name="connsiteY9" fmla="*/ 572464 h 572464"/>
              <a:gd name="connsiteX10" fmla="*/ 0 w 2717732"/>
              <a:gd name="connsiteY10" fmla="*/ 0 h 57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17732" h="572464" fill="none" extrusionOk="0">
                <a:moveTo>
                  <a:pt x="0" y="0"/>
                </a:moveTo>
                <a:cubicBezTo>
                  <a:pt x="149414" y="20676"/>
                  <a:pt x="385096" y="-19807"/>
                  <a:pt x="625078" y="0"/>
                </a:cubicBezTo>
                <a:cubicBezTo>
                  <a:pt x="865060" y="19807"/>
                  <a:pt x="1109396" y="-6194"/>
                  <a:pt x="1304511" y="0"/>
                </a:cubicBezTo>
                <a:cubicBezTo>
                  <a:pt x="1499626" y="6194"/>
                  <a:pt x="1773689" y="-10234"/>
                  <a:pt x="1956767" y="0"/>
                </a:cubicBezTo>
                <a:cubicBezTo>
                  <a:pt x="2139845" y="10234"/>
                  <a:pt x="2423051" y="-27683"/>
                  <a:pt x="2717732" y="0"/>
                </a:cubicBezTo>
                <a:cubicBezTo>
                  <a:pt x="2733941" y="217541"/>
                  <a:pt x="2722140" y="312570"/>
                  <a:pt x="2717732" y="572464"/>
                </a:cubicBezTo>
                <a:cubicBezTo>
                  <a:pt x="2365365" y="598199"/>
                  <a:pt x="2285692" y="601749"/>
                  <a:pt x="1983944" y="572464"/>
                </a:cubicBezTo>
                <a:cubicBezTo>
                  <a:pt x="1682196" y="543179"/>
                  <a:pt x="1552242" y="564348"/>
                  <a:pt x="1304511" y="572464"/>
                </a:cubicBezTo>
                <a:cubicBezTo>
                  <a:pt x="1056780" y="580580"/>
                  <a:pt x="897312" y="560183"/>
                  <a:pt x="679433" y="572464"/>
                </a:cubicBezTo>
                <a:cubicBezTo>
                  <a:pt x="461554" y="584745"/>
                  <a:pt x="313215" y="548390"/>
                  <a:pt x="0" y="572464"/>
                </a:cubicBezTo>
                <a:cubicBezTo>
                  <a:pt x="16816" y="286825"/>
                  <a:pt x="1342" y="210703"/>
                  <a:pt x="0" y="0"/>
                </a:cubicBezTo>
                <a:close/>
              </a:path>
              <a:path w="2717732" h="572464" stroke="0" extrusionOk="0">
                <a:moveTo>
                  <a:pt x="0" y="0"/>
                </a:moveTo>
                <a:cubicBezTo>
                  <a:pt x="159355" y="-28240"/>
                  <a:pt x="420971" y="3439"/>
                  <a:pt x="652256" y="0"/>
                </a:cubicBezTo>
                <a:cubicBezTo>
                  <a:pt x="883541" y="-3439"/>
                  <a:pt x="1072442" y="-19216"/>
                  <a:pt x="1304511" y="0"/>
                </a:cubicBezTo>
                <a:cubicBezTo>
                  <a:pt x="1536580" y="19216"/>
                  <a:pt x="1809357" y="-564"/>
                  <a:pt x="2011122" y="0"/>
                </a:cubicBezTo>
                <a:cubicBezTo>
                  <a:pt x="2212887" y="564"/>
                  <a:pt x="2478104" y="30483"/>
                  <a:pt x="2717732" y="0"/>
                </a:cubicBezTo>
                <a:cubicBezTo>
                  <a:pt x="2715803" y="226137"/>
                  <a:pt x="2701782" y="397718"/>
                  <a:pt x="2717732" y="572464"/>
                </a:cubicBezTo>
                <a:cubicBezTo>
                  <a:pt x="2476498" y="578470"/>
                  <a:pt x="2342122" y="596199"/>
                  <a:pt x="2038299" y="572464"/>
                </a:cubicBezTo>
                <a:cubicBezTo>
                  <a:pt x="1734476" y="548729"/>
                  <a:pt x="1510780" y="605597"/>
                  <a:pt x="1331689" y="572464"/>
                </a:cubicBezTo>
                <a:cubicBezTo>
                  <a:pt x="1152598" y="539332"/>
                  <a:pt x="809308" y="578449"/>
                  <a:pt x="625078" y="572464"/>
                </a:cubicBezTo>
                <a:cubicBezTo>
                  <a:pt x="440848" y="566479"/>
                  <a:pt x="213730" y="581780"/>
                  <a:pt x="0" y="572464"/>
                </a:cubicBezTo>
                <a:cubicBezTo>
                  <a:pt x="13660" y="445469"/>
                  <a:pt x="6722" y="238350"/>
                  <a:pt x="0" y="0"/>
                </a:cubicBezTo>
                <a:close/>
              </a:path>
            </a:pathLst>
          </a:custGeom>
          <a:solidFill>
            <a:srgbClr val="008272"/>
          </a:solidFill>
          <a:ln>
            <a:solidFill>
              <a:schemeClr val="tx1"/>
            </a:solidFill>
            <a:extLst>
              <a:ext uri="{C807C97D-BFC1-408E-A445-0C87EB9F89A2}">
                <ask:lineSketchStyleProps xmlns:ask="http://schemas.microsoft.com/office/drawing/2018/sketchyshapes" sd="3405604525">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000" dirty="0">
                <a:solidFill>
                  <a:schemeClr val="bg1"/>
                </a:solidFill>
              </a:rPr>
              <a:t>Component instance</a:t>
            </a:r>
          </a:p>
        </p:txBody>
      </p:sp>
      <p:sp>
        <p:nvSpPr>
          <p:cNvPr id="109" name="TextBox 108">
            <a:extLst>
              <a:ext uri="{FF2B5EF4-FFF2-40B4-BE49-F238E27FC236}">
                <a16:creationId xmlns:a16="http://schemas.microsoft.com/office/drawing/2014/main" id="{783ACC39-229C-4496-937F-972FCE58D8F7}"/>
              </a:ext>
            </a:extLst>
          </p:cNvPr>
          <p:cNvSpPr txBox="1"/>
          <p:nvPr/>
        </p:nvSpPr>
        <p:spPr>
          <a:xfrm>
            <a:off x="9467053" y="5092042"/>
            <a:ext cx="2183739" cy="572464"/>
          </a:xfrm>
          <a:custGeom>
            <a:avLst/>
            <a:gdLst>
              <a:gd name="connsiteX0" fmla="*/ 0 w 2183739"/>
              <a:gd name="connsiteY0" fmla="*/ 0 h 572464"/>
              <a:gd name="connsiteX1" fmla="*/ 545935 w 2183739"/>
              <a:gd name="connsiteY1" fmla="*/ 0 h 572464"/>
              <a:gd name="connsiteX2" fmla="*/ 1070032 w 2183739"/>
              <a:gd name="connsiteY2" fmla="*/ 0 h 572464"/>
              <a:gd name="connsiteX3" fmla="*/ 1637804 w 2183739"/>
              <a:gd name="connsiteY3" fmla="*/ 0 h 572464"/>
              <a:gd name="connsiteX4" fmla="*/ 2183739 w 2183739"/>
              <a:gd name="connsiteY4" fmla="*/ 0 h 572464"/>
              <a:gd name="connsiteX5" fmla="*/ 2183739 w 2183739"/>
              <a:gd name="connsiteY5" fmla="*/ 572464 h 572464"/>
              <a:gd name="connsiteX6" fmla="*/ 1681479 w 2183739"/>
              <a:gd name="connsiteY6" fmla="*/ 572464 h 572464"/>
              <a:gd name="connsiteX7" fmla="*/ 1201056 w 2183739"/>
              <a:gd name="connsiteY7" fmla="*/ 572464 h 572464"/>
              <a:gd name="connsiteX8" fmla="*/ 655122 w 2183739"/>
              <a:gd name="connsiteY8" fmla="*/ 572464 h 572464"/>
              <a:gd name="connsiteX9" fmla="*/ 0 w 2183739"/>
              <a:gd name="connsiteY9" fmla="*/ 572464 h 572464"/>
              <a:gd name="connsiteX10" fmla="*/ 0 w 2183739"/>
              <a:gd name="connsiteY10" fmla="*/ 0 h 57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739" h="572464" fill="none" extrusionOk="0">
                <a:moveTo>
                  <a:pt x="0" y="0"/>
                </a:moveTo>
                <a:cubicBezTo>
                  <a:pt x="246232" y="-20694"/>
                  <a:pt x="273982" y="-7682"/>
                  <a:pt x="545935" y="0"/>
                </a:cubicBezTo>
                <a:cubicBezTo>
                  <a:pt x="817888" y="7682"/>
                  <a:pt x="940708" y="-13211"/>
                  <a:pt x="1070032" y="0"/>
                </a:cubicBezTo>
                <a:cubicBezTo>
                  <a:pt x="1199356" y="13211"/>
                  <a:pt x="1499682" y="8395"/>
                  <a:pt x="1637804" y="0"/>
                </a:cubicBezTo>
                <a:cubicBezTo>
                  <a:pt x="1775926" y="-8395"/>
                  <a:pt x="2039372" y="23046"/>
                  <a:pt x="2183739" y="0"/>
                </a:cubicBezTo>
                <a:cubicBezTo>
                  <a:pt x="2180773" y="159096"/>
                  <a:pt x="2176875" y="437828"/>
                  <a:pt x="2183739" y="572464"/>
                </a:cubicBezTo>
                <a:cubicBezTo>
                  <a:pt x="1933607" y="582629"/>
                  <a:pt x="1854984" y="594510"/>
                  <a:pt x="1681479" y="572464"/>
                </a:cubicBezTo>
                <a:cubicBezTo>
                  <a:pt x="1507974" y="550418"/>
                  <a:pt x="1372797" y="552734"/>
                  <a:pt x="1201056" y="572464"/>
                </a:cubicBezTo>
                <a:cubicBezTo>
                  <a:pt x="1029315" y="592194"/>
                  <a:pt x="772959" y="579252"/>
                  <a:pt x="655122" y="572464"/>
                </a:cubicBezTo>
                <a:cubicBezTo>
                  <a:pt x="537285" y="565676"/>
                  <a:pt x="298561" y="561567"/>
                  <a:pt x="0" y="572464"/>
                </a:cubicBezTo>
                <a:cubicBezTo>
                  <a:pt x="-17054" y="302706"/>
                  <a:pt x="18187" y="117200"/>
                  <a:pt x="0" y="0"/>
                </a:cubicBezTo>
                <a:close/>
              </a:path>
              <a:path w="2183739" h="572464" stroke="0" extrusionOk="0">
                <a:moveTo>
                  <a:pt x="0" y="0"/>
                </a:moveTo>
                <a:cubicBezTo>
                  <a:pt x="188651" y="25534"/>
                  <a:pt x="333395" y="10402"/>
                  <a:pt x="589610" y="0"/>
                </a:cubicBezTo>
                <a:cubicBezTo>
                  <a:pt x="845825" y="-10402"/>
                  <a:pt x="910883" y="8569"/>
                  <a:pt x="1157382" y="0"/>
                </a:cubicBezTo>
                <a:cubicBezTo>
                  <a:pt x="1403881" y="-8569"/>
                  <a:pt x="1568250" y="25172"/>
                  <a:pt x="1681479" y="0"/>
                </a:cubicBezTo>
                <a:cubicBezTo>
                  <a:pt x="1794708" y="-25172"/>
                  <a:pt x="2078910" y="10103"/>
                  <a:pt x="2183739" y="0"/>
                </a:cubicBezTo>
                <a:cubicBezTo>
                  <a:pt x="2204606" y="183395"/>
                  <a:pt x="2188304" y="330412"/>
                  <a:pt x="2183739" y="572464"/>
                </a:cubicBezTo>
                <a:cubicBezTo>
                  <a:pt x="2027432" y="563932"/>
                  <a:pt x="1870369" y="591126"/>
                  <a:pt x="1681479" y="572464"/>
                </a:cubicBezTo>
                <a:cubicBezTo>
                  <a:pt x="1492589" y="553802"/>
                  <a:pt x="1308412" y="549129"/>
                  <a:pt x="1135544" y="572464"/>
                </a:cubicBezTo>
                <a:cubicBezTo>
                  <a:pt x="962676" y="595799"/>
                  <a:pt x="771863" y="558966"/>
                  <a:pt x="589610" y="572464"/>
                </a:cubicBezTo>
                <a:cubicBezTo>
                  <a:pt x="407357" y="585962"/>
                  <a:pt x="133117" y="557770"/>
                  <a:pt x="0" y="572464"/>
                </a:cubicBezTo>
                <a:cubicBezTo>
                  <a:pt x="6184" y="340603"/>
                  <a:pt x="-27711" y="221301"/>
                  <a:pt x="0" y="0"/>
                </a:cubicBezTo>
                <a:close/>
              </a:path>
            </a:pathLst>
          </a:custGeom>
          <a:solidFill>
            <a:srgbClr val="5C2D91"/>
          </a:solidFill>
          <a:ln>
            <a:solidFill>
              <a:schemeClr val="tx1"/>
            </a:solidFill>
            <a:extLst>
              <a:ext uri="{C807C97D-BFC1-408E-A445-0C87EB9F89A2}">
                <ask:lineSketchStyleProps xmlns:ask="http://schemas.microsoft.com/office/drawing/2018/sketchyshapes" sd="3875983065">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000" dirty="0">
                <a:solidFill>
                  <a:schemeClr val="bg1"/>
                </a:solidFill>
              </a:rPr>
              <a:t>Invoke methods</a:t>
            </a:r>
          </a:p>
        </p:txBody>
      </p:sp>
      <p:sp>
        <p:nvSpPr>
          <p:cNvPr id="110" name="TextBox 109">
            <a:extLst>
              <a:ext uri="{FF2B5EF4-FFF2-40B4-BE49-F238E27FC236}">
                <a16:creationId xmlns:a16="http://schemas.microsoft.com/office/drawing/2014/main" id="{3020DF87-3AA4-452E-BE3A-CE5A0E90AD6B}"/>
              </a:ext>
            </a:extLst>
          </p:cNvPr>
          <p:cNvSpPr txBox="1"/>
          <p:nvPr/>
        </p:nvSpPr>
        <p:spPr>
          <a:xfrm>
            <a:off x="7950312" y="5797333"/>
            <a:ext cx="2438616" cy="849463"/>
          </a:xfrm>
          <a:custGeom>
            <a:avLst/>
            <a:gdLst>
              <a:gd name="connsiteX0" fmla="*/ 0 w 2438616"/>
              <a:gd name="connsiteY0" fmla="*/ 0 h 849463"/>
              <a:gd name="connsiteX1" fmla="*/ 658426 w 2438616"/>
              <a:gd name="connsiteY1" fmla="*/ 0 h 849463"/>
              <a:gd name="connsiteX2" fmla="*/ 1268080 w 2438616"/>
              <a:gd name="connsiteY2" fmla="*/ 0 h 849463"/>
              <a:gd name="connsiteX3" fmla="*/ 1828962 w 2438616"/>
              <a:gd name="connsiteY3" fmla="*/ 0 h 849463"/>
              <a:gd name="connsiteX4" fmla="*/ 2438616 w 2438616"/>
              <a:gd name="connsiteY4" fmla="*/ 0 h 849463"/>
              <a:gd name="connsiteX5" fmla="*/ 2438616 w 2438616"/>
              <a:gd name="connsiteY5" fmla="*/ 441721 h 849463"/>
              <a:gd name="connsiteX6" fmla="*/ 2438616 w 2438616"/>
              <a:gd name="connsiteY6" fmla="*/ 849463 h 849463"/>
              <a:gd name="connsiteX7" fmla="*/ 1853348 w 2438616"/>
              <a:gd name="connsiteY7" fmla="*/ 849463 h 849463"/>
              <a:gd name="connsiteX8" fmla="*/ 1292466 w 2438616"/>
              <a:gd name="connsiteY8" fmla="*/ 849463 h 849463"/>
              <a:gd name="connsiteX9" fmla="*/ 634040 w 2438616"/>
              <a:gd name="connsiteY9" fmla="*/ 849463 h 849463"/>
              <a:gd name="connsiteX10" fmla="*/ 0 w 2438616"/>
              <a:gd name="connsiteY10" fmla="*/ 849463 h 849463"/>
              <a:gd name="connsiteX11" fmla="*/ 0 w 2438616"/>
              <a:gd name="connsiteY11" fmla="*/ 407742 h 849463"/>
              <a:gd name="connsiteX12" fmla="*/ 0 w 2438616"/>
              <a:gd name="connsiteY12" fmla="*/ 0 h 84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8616" h="849463" fill="none" extrusionOk="0">
                <a:moveTo>
                  <a:pt x="0" y="0"/>
                </a:moveTo>
                <a:cubicBezTo>
                  <a:pt x="309007" y="-31736"/>
                  <a:pt x="437852" y="-20965"/>
                  <a:pt x="658426" y="0"/>
                </a:cubicBezTo>
                <a:cubicBezTo>
                  <a:pt x="879000" y="20965"/>
                  <a:pt x="979826" y="-13464"/>
                  <a:pt x="1268080" y="0"/>
                </a:cubicBezTo>
                <a:cubicBezTo>
                  <a:pt x="1556334" y="13464"/>
                  <a:pt x="1643883" y="17375"/>
                  <a:pt x="1828962" y="0"/>
                </a:cubicBezTo>
                <a:cubicBezTo>
                  <a:pt x="2014041" y="-17375"/>
                  <a:pt x="2295441" y="10990"/>
                  <a:pt x="2438616" y="0"/>
                </a:cubicBezTo>
                <a:cubicBezTo>
                  <a:pt x="2425876" y="156474"/>
                  <a:pt x="2442094" y="322216"/>
                  <a:pt x="2438616" y="441721"/>
                </a:cubicBezTo>
                <a:cubicBezTo>
                  <a:pt x="2435138" y="561226"/>
                  <a:pt x="2449542" y="714384"/>
                  <a:pt x="2438616" y="849463"/>
                </a:cubicBezTo>
                <a:cubicBezTo>
                  <a:pt x="2226942" y="827434"/>
                  <a:pt x="2056152" y="844971"/>
                  <a:pt x="1853348" y="849463"/>
                </a:cubicBezTo>
                <a:cubicBezTo>
                  <a:pt x="1650544" y="853955"/>
                  <a:pt x="1551503" y="866266"/>
                  <a:pt x="1292466" y="849463"/>
                </a:cubicBezTo>
                <a:cubicBezTo>
                  <a:pt x="1033429" y="832660"/>
                  <a:pt x="949251" y="821092"/>
                  <a:pt x="634040" y="849463"/>
                </a:cubicBezTo>
                <a:cubicBezTo>
                  <a:pt x="318829" y="877834"/>
                  <a:pt x="133713" y="867974"/>
                  <a:pt x="0" y="849463"/>
                </a:cubicBezTo>
                <a:cubicBezTo>
                  <a:pt x="8478" y="688878"/>
                  <a:pt x="18874" y="541124"/>
                  <a:pt x="0" y="407742"/>
                </a:cubicBezTo>
                <a:cubicBezTo>
                  <a:pt x="-18874" y="274360"/>
                  <a:pt x="-6221" y="87756"/>
                  <a:pt x="0" y="0"/>
                </a:cubicBezTo>
                <a:close/>
              </a:path>
              <a:path w="2438616" h="849463" stroke="0" extrusionOk="0">
                <a:moveTo>
                  <a:pt x="0" y="0"/>
                </a:moveTo>
                <a:cubicBezTo>
                  <a:pt x="191742" y="-6260"/>
                  <a:pt x="311137" y="1331"/>
                  <a:pt x="536496" y="0"/>
                </a:cubicBezTo>
                <a:cubicBezTo>
                  <a:pt x="761855" y="-1331"/>
                  <a:pt x="878215" y="22724"/>
                  <a:pt x="1121763" y="0"/>
                </a:cubicBezTo>
                <a:cubicBezTo>
                  <a:pt x="1365311" y="-22724"/>
                  <a:pt x="1562946" y="26372"/>
                  <a:pt x="1755804" y="0"/>
                </a:cubicBezTo>
                <a:cubicBezTo>
                  <a:pt x="1948662" y="-26372"/>
                  <a:pt x="2220771" y="-7456"/>
                  <a:pt x="2438616" y="0"/>
                </a:cubicBezTo>
                <a:cubicBezTo>
                  <a:pt x="2445562" y="86806"/>
                  <a:pt x="2446179" y="259809"/>
                  <a:pt x="2438616" y="407742"/>
                </a:cubicBezTo>
                <a:cubicBezTo>
                  <a:pt x="2431053" y="555675"/>
                  <a:pt x="2422835" y="706883"/>
                  <a:pt x="2438616" y="849463"/>
                </a:cubicBezTo>
                <a:cubicBezTo>
                  <a:pt x="2244868" y="874552"/>
                  <a:pt x="2133518" y="828086"/>
                  <a:pt x="1877734" y="849463"/>
                </a:cubicBezTo>
                <a:cubicBezTo>
                  <a:pt x="1621950" y="870840"/>
                  <a:pt x="1447193" y="870124"/>
                  <a:pt x="1268080" y="849463"/>
                </a:cubicBezTo>
                <a:cubicBezTo>
                  <a:pt x="1088967" y="828802"/>
                  <a:pt x="847331" y="870937"/>
                  <a:pt x="682812" y="849463"/>
                </a:cubicBezTo>
                <a:cubicBezTo>
                  <a:pt x="518293" y="827989"/>
                  <a:pt x="285979" y="877013"/>
                  <a:pt x="0" y="849463"/>
                </a:cubicBezTo>
                <a:cubicBezTo>
                  <a:pt x="13966" y="666477"/>
                  <a:pt x="-6208" y="634048"/>
                  <a:pt x="0" y="433226"/>
                </a:cubicBezTo>
                <a:cubicBezTo>
                  <a:pt x="6208" y="232404"/>
                  <a:pt x="21654" y="156194"/>
                  <a:pt x="0" y="0"/>
                </a:cubicBezTo>
                <a:close/>
              </a:path>
            </a:pathLst>
          </a:custGeom>
          <a:solidFill>
            <a:srgbClr val="5C2D91"/>
          </a:solidFill>
          <a:ln>
            <a:solidFill>
              <a:schemeClr val="tx1"/>
            </a:solidFill>
            <a:extLst>
              <a:ext uri="{C807C97D-BFC1-408E-A445-0C87EB9F89A2}">
                <ask:lineSketchStyleProps xmlns:ask="http://schemas.microsoft.com/office/drawing/2018/sketchyshapes" sd="1641994402">
                  <a:prstGeom prst="rect">
                    <a:avLst/>
                  </a:prstGeom>
                  <ask:type>
                    <ask:lineSketchFreehand/>
                  </ask:type>
                </ask:lineSketchStyleProps>
              </a:ext>
            </a:extLst>
          </a:ln>
        </p:spPr>
        <p:txBody>
          <a:bodyPr wrap="none" lIns="182880" tIns="146304" rIns="182880" bIns="146304" rtlCol="0" anchor="ctr">
            <a:spAutoFit/>
          </a:bodyPr>
          <a:lstStyle/>
          <a:p>
            <a:pPr algn="ctr">
              <a:lnSpc>
                <a:spcPct val="90000"/>
              </a:lnSpc>
              <a:spcAft>
                <a:spcPts val="600"/>
              </a:spcAft>
            </a:pPr>
            <a:r>
              <a:rPr lang="en-US" sz="2000" dirty="0">
                <a:solidFill>
                  <a:schemeClr val="bg1"/>
                </a:solidFill>
              </a:rPr>
              <a:t>Render again</a:t>
            </a:r>
            <a:br>
              <a:rPr lang="en-US" sz="2000" dirty="0">
                <a:solidFill>
                  <a:schemeClr val="bg1"/>
                </a:solidFill>
              </a:rPr>
            </a:br>
            <a:r>
              <a:rPr lang="en-US" sz="2000" dirty="0">
                <a:solidFill>
                  <a:schemeClr val="bg1"/>
                </a:solidFill>
              </a:rPr>
              <a:t>(with new params)</a:t>
            </a:r>
          </a:p>
        </p:txBody>
      </p:sp>
      <p:pic>
        <p:nvPicPr>
          <p:cNvPr id="3074" name="Picture 2" descr="logo">
            <a:extLst>
              <a:ext uri="{FF2B5EF4-FFF2-40B4-BE49-F238E27FC236}">
                <a16:creationId xmlns:a16="http://schemas.microsoft.com/office/drawing/2014/main" id="{145B3802-7DE0-40FD-B31F-3534E065F52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1852" t="12485" r="24314" b="11015"/>
          <a:stretch/>
        </p:blipFill>
        <p:spPr bwMode="auto">
          <a:xfrm rot="20734439">
            <a:off x="9892430" y="39420"/>
            <a:ext cx="1781420" cy="1687663"/>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Rounded Corners 25">
            <a:extLst>
              <a:ext uri="{FF2B5EF4-FFF2-40B4-BE49-F238E27FC236}">
                <a16:creationId xmlns:a16="http://schemas.microsoft.com/office/drawing/2014/main" id="{8F744E0D-D699-4049-913C-FE4C582EAD4C}"/>
              </a:ext>
            </a:extLst>
          </p:cNvPr>
          <p:cNvSpPr/>
          <p:nvPr/>
        </p:nvSpPr>
        <p:spPr bwMode="auto">
          <a:xfrm>
            <a:off x="5652099" y="1785852"/>
            <a:ext cx="2727350" cy="2389786"/>
          </a:xfrm>
          <a:custGeom>
            <a:avLst/>
            <a:gdLst>
              <a:gd name="connsiteX0" fmla="*/ 0 w 2727350"/>
              <a:gd name="connsiteY0" fmla="*/ 398306 h 2389786"/>
              <a:gd name="connsiteX1" fmla="*/ 398306 w 2727350"/>
              <a:gd name="connsiteY1" fmla="*/ 0 h 2389786"/>
              <a:gd name="connsiteX2" fmla="*/ 1003271 w 2727350"/>
              <a:gd name="connsiteY2" fmla="*/ 0 h 2389786"/>
              <a:gd name="connsiteX3" fmla="*/ 1685465 w 2727350"/>
              <a:gd name="connsiteY3" fmla="*/ 0 h 2389786"/>
              <a:gd name="connsiteX4" fmla="*/ 2329044 w 2727350"/>
              <a:gd name="connsiteY4" fmla="*/ 0 h 2389786"/>
              <a:gd name="connsiteX5" fmla="*/ 2727350 w 2727350"/>
              <a:gd name="connsiteY5" fmla="*/ 398306 h 2389786"/>
              <a:gd name="connsiteX6" fmla="*/ 2727350 w 2727350"/>
              <a:gd name="connsiteY6" fmla="*/ 881569 h 2389786"/>
              <a:gd name="connsiteX7" fmla="*/ 2727350 w 2727350"/>
              <a:gd name="connsiteY7" fmla="*/ 1364832 h 2389786"/>
              <a:gd name="connsiteX8" fmla="*/ 2727350 w 2727350"/>
              <a:gd name="connsiteY8" fmla="*/ 1991480 h 2389786"/>
              <a:gd name="connsiteX9" fmla="*/ 2329044 w 2727350"/>
              <a:gd name="connsiteY9" fmla="*/ 2389786 h 2389786"/>
              <a:gd name="connsiteX10" fmla="*/ 1743387 w 2727350"/>
              <a:gd name="connsiteY10" fmla="*/ 2389786 h 2389786"/>
              <a:gd name="connsiteX11" fmla="*/ 1061193 w 2727350"/>
              <a:gd name="connsiteY11" fmla="*/ 2389786 h 2389786"/>
              <a:gd name="connsiteX12" fmla="*/ 398306 w 2727350"/>
              <a:gd name="connsiteY12" fmla="*/ 2389786 h 2389786"/>
              <a:gd name="connsiteX13" fmla="*/ 0 w 2727350"/>
              <a:gd name="connsiteY13" fmla="*/ 1991480 h 2389786"/>
              <a:gd name="connsiteX14" fmla="*/ 0 w 2727350"/>
              <a:gd name="connsiteY14" fmla="*/ 1476354 h 2389786"/>
              <a:gd name="connsiteX15" fmla="*/ 0 w 2727350"/>
              <a:gd name="connsiteY15" fmla="*/ 913432 h 2389786"/>
              <a:gd name="connsiteX16" fmla="*/ 0 w 2727350"/>
              <a:gd name="connsiteY16" fmla="*/ 398306 h 238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27350" h="2389786" fill="none" extrusionOk="0">
                <a:moveTo>
                  <a:pt x="0" y="398306"/>
                </a:moveTo>
                <a:cubicBezTo>
                  <a:pt x="13962" y="199130"/>
                  <a:pt x="196518" y="-24976"/>
                  <a:pt x="398306" y="0"/>
                </a:cubicBezTo>
                <a:cubicBezTo>
                  <a:pt x="681651" y="27568"/>
                  <a:pt x="755065" y="-13991"/>
                  <a:pt x="1003271" y="0"/>
                </a:cubicBezTo>
                <a:cubicBezTo>
                  <a:pt x="1251478" y="13991"/>
                  <a:pt x="1487660" y="21591"/>
                  <a:pt x="1685465" y="0"/>
                </a:cubicBezTo>
                <a:cubicBezTo>
                  <a:pt x="1883270" y="-21591"/>
                  <a:pt x="2123363" y="-29775"/>
                  <a:pt x="2329044" y="0"/>
                </a:cubicBezTo>
                <a:cubicBezTo>
                  <a:pt x="2541487" y="-3764"/>
                  <a:pt x="2752933" y="194739"/>
                  <a:pt x="2727350" y="398306"/>
                </a:cubicBezTo>
                <a:cubicBezTo>
                  <a:pt x="2711884" y="573634"/>
                  <a:pt x="2705925" y="768569"/>
                  <a:pt x="2727350" y="881569"/>
                </a:cubicBezTo>
                <a:cubicBezTo>
                  <a:pt x="2748775" y="994569"/>
                  <a:pt x="2725843" y="1144692"/>
                  <a:pt x="2727350" y="1364832"/>
                </a:cubicBezTo>
                <a:cubicBezTo>
                  <a:pt x="2728857" y="1584972"/>
                  <a:pt x="2711258" y="1736960"/>
                  <a:pt x="2727350" y="1991480"/>
                </a:cubicBezTo>
                <a:cubicBezTo>
                  <a:pt x="2692394" y="2183528"/>
                  <a:pt x="2544574" y="2348150"/>
                  <a:pt x="2329044" y="2389786"/>
                </a:cubicBezTo>
                <a:cubicBezTo>
                  <a:pt x="2122619" y="2397568"/>
                  <a:pt x="1863647" y="2366153"/>
                  <a:pt x="1743387" y="2389786"/>
                </a:cubicBezTo>
                <a:cubicBezTo>
                  <a:pt x="1623127" y="2413419"/>
                  <a:pt x="1236024" y="2406342"/>
                  <a:pt x="1061193" y="2389786"/>
                </a:cubicBezTo>
                <a:cubicBezTo>
                  <a:pt x="886362" y="2373230"/>
                  <a:pt x="569256" y="2367875"/>
                  <a:pt x="398306" y="2389786"/>
                </a:cubicBezTo>
                <a:cubicBezTo>
                  <a:pt x="198994" y="2423898"/>
                  <a:pt x="34144" y="2197645"/>
                  <a:pt x="0" y="1991480"/>
                </a:cubicBezTo>
                <a:cubicBezTo>
                  <a:pt x="12682" y="1834012"/>
                  <a:pt x="-22542" y="1597980"/>
                  <a:pt x="0" y="1476354"/>
                </a:cubicBezTo>
                <a:cubicBezTo>
                  <a:pt x="22542" y="1354728"/>
                  <a:pt x="-25893" y="1136474"/>
                  <a:pt x="0" y="913432"/>
                </a:cubicBezTo>
                <a:cubicBezTo>
                  <a:pt x="25893" y="690390"/>
                  <a:pt x="12972" y="625878"/>
                  <a:pt x="0" y="398306"/>
                </a:cubicBezTo>
                <a:close/>
              </a:path>
              <a:path w="2727350" h="2389786" stroke="0" extrusionOk="0">
                <a:moveTo>
                  <a:pt x="0" y="398306"/>
                </a:moveTo>
                <a:cubicBezTo>
                  <a:pt x="-29013" y="192587"/>
                  <a:pt x="183801" y="-16477"/>
                  <a:pt x="398306" y="0"/>
                </a:cubicBezTo>
                <a:cubicBezTo>
                  <a:pt x="585444" y="-14967"/>
                  <a:pt x="789855" y="-25426"/>
                  <a:pt x="983963" y="0"/>
                </a:cubicBezTo>
                <a:cubicBezTo>
                  <a:pt x="1178071" y="25426"/>
                  <a:pt x="1394471" y="802"/>
                  <a:pt x="1646850" y="0"/>
                </a:cubicBezTo>
                <a:cubicBezTo>
                  <a:pt x="1899229" y="-802"/>
                  <a:pt x="1992217" y="27901"/>
                  <a:pt x="2329044" y="0"/>
                </a:cubicBezTo>
                <a:cubicBezTo>
                  <a:pt x="2557701" y="11873"/>
                  <a:pt x="2732998" y="180903"/>
                  <a:pt x="2727350" y="398306"/>
                </a:cubicBezTo>
                <a:cubicBezTo>
                  <a:pt x="2748792" y="660953"/>
                  <a:pt x="2702275" y="777541"/>
                  <a:pt x="2727350" y="961227"/>
                </a:cubicBezTo>
                <a:cubicBezTo>
                  <a:pt x="2752425" y="1144913"/>
                  <a:pt x="2713083" y="1355568"/>
                  <a:pt x="2727350" y="1492285"/>
                </a:cubicBezTo>
                <a:cubicBezTo>
                  <a:pt x="2741617" y="1629002"/>
                  <a:pt x="2752186" y="1814550"/>
                  <a:pt x="2727350" y="1991480"/>
                </a:cubicBezTo>
                <a:cubicBezTo>
                  <a:pt x="2691147" y="2228267"/>
                  <a:pt x="2558229" y="2392854"/>
                  <a:pt x="2329044" y="2389786"/>
                </a:cubicBezTo>
                <a:cubicBezTo>
                  <a:pt x="2053236" y="2376959"/>
                  <a:pt x="2029848" y="2373358"/>
                  <a:pt x="1743387" y="2389786"/>
                </a:cubicBezTo>
                <a:cubicBezTo>
                  <a:pt x="1456926" y="2406214"/>
                  <a:pt x="1385962" y="2392507"/>
                  <a:pt x="1157730" y="2389786"/>
                </a:cubicBezTo>
                <a:cubicBezTo>
                  <a:pt x="929498" y="2387065"/>
                  <a:pt x="610865" y="2379918"/>
                  <a:pt x="398306" y="2389786"/>
                </a:cubicBezTo>
                <a:cubicBezTo>
                  <a:pt x="129275" y="2393526"/>
                  <a:pt x="-36294" y="2181289"/>
                  <a:pt x="0" y="1991480"/>
                </a:cubicBezTo>
                <a:cubicBezTo>
                  <a:pt x="-11968" y="1847704"/>
                  <a:pt x="-22740" y="1669079"/>
                  <a:pt x="0" y="1492285"/>
                </a:cubicBezTo>
                <a:cubicBezTo>
                  <a:pt x="22740" y="1315491"/>
                  <a:pt x="-24654" y="1079260"/>
                  <a:pt x="0" y="929364"/>
                </a:cubicBezTo>
                <a:cubicBezTo>
                  <a:pt x="24654" y="779468"/>
                  <a:pt x="3399" y="631675"/>
                  <a:pt x="0" y="398306"/>
                </a:cubicBezTo>
                <a:close/>
              </a:path>
            </a:pathLst>
          </a:custGeom>
          <a:solidFill>
            <a:srgbClr val="505050"/>
          </a:solidFill>
          <a:ln>
            <a:solidFill>
              <a:schemeClr val="tx1"/>
            </a:solidFill>
            <a:extLst>
              <a:ext uri="{C807C97D-BFC1-408E-A445-0C87EB9F89A2}">
                <ask:lineSketchStyleProps xmlns:ask="http://schemas.microsoft.com/office/drawing/2018/sketchyshapes" sd="3409156473">
                  <a:prstGeom prst="roundRect">
                    <a:avLst/>
                  </a:prstGeom>
                  <ask:type>
                    <ask:lineSketchFreehand/>
                  </ask:type>
                </ask:lineSketchStyleProps>
              </a:ext>
            </a:extLs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Rendered Fragment</a:t>
            </a:r>
          </a:p>
        </p:txBody>
      </p:sp>
      <p:sp>
        <p:nvSpPr>
          <p:cNvPr id="61" name="Arrow: Right 60">
            <a:extLst>
              <a:ext uri="{FF2B5EF4-FFF2-40B4-BE49-F238E27FC236}">
                <a16:creationId xmlns:a16="http://schemas.microsoft.com/office/drawing/2014/main" id="{75E26FC2-D31D-482B-8610-F03EE29D834B}"/>
              </a:ext>
            </a:extLst>
          </p:cNvPr>
          <p:cNvSpPr/>
          <p:nvPr/>
        </p:nvSpPr>
        <p:spPr bwMode="auto">
          <a:xfrm>
            <a:off x="4566898" y="3619011"/>
            <a:ext cx="1818968" cy="1240880"/>
          </a:xfrm>
          <a:custGeom>
            <a:avLst/>
            <a:gdLst>
              <a:gd name="connsiteX0" fmla="*/ 0 w 1818968"/>
              <a:gd name="connsiteY0" fmla="*/ 310220 h 1240880"/>
              <a:gd name="connsiteX1" fmla="*/ 575293 w 1818968"/>
              <a:gd name="connsiteY1" fmla="*/ 310220 h 1240880"/>
              <a:gd name="connsiteX2" fmla="*/ 1198528 w 1818968"/>
              <a:gd name="connsiteY2" fmla="*/ 310220 h 1240880"/>
              <a:gd name="connsiteX3" fmla="*/ 1198528 w 1818968"/>
              <a:gd name="connsiteY3" fmla="*/ 0 h 1240880"/>
              <a:gd name="connsiteX4" fmla="*/ 1514952 w 1818968"/>
              <a:gd name="connsiteY4" fmla="*/ 316424 h 1240880"/>
              <a:gd name="connsiteX5" fmla="*/ 1818968 w 1818968"/>
              <a:gd name="connsiteY5" fmla="*/ 620440 h 1240880"/>
              <a:gd name="connsiteX6" fmla="*/ 1502544 w 1818968"/>
              <a:gd name="connsiteY6" fmla="*/ 936864 h 1240880"/>
              <a:gd name="connsiteX7" fmla="*/ 1198528 w 1818968"/>
              <a:gd name="connsiteY7" fmla="*/ 1240880 h 1240880"/>
              <a:gd name="connsiteX8" fmla="*/ 1198528 w 1818968"/>
              <a:gd name="connsiteY8" fmla="*/ 930660 h 1240880"/>
              <a:gd name="connsiteX9" fmla="*/ 575293 w 1818968"/>
              <a:gd name="connsiteY9" fmla="*/ 930660 h 1240880"/>
              <a:gd name="connsiteX10" fmla="*/ 0 w 1818968"/>
              <a:gd name="connsiteY10" fmla="*/ 930660 h 1240880"/>
              <a:gd name="connsiteX11" fmla="*/ 0 w 1818968"/>
              <a:gd name="connsiteY11" fmla="*/ 310220 h 124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8968" h="1240880" fill="none" extrusionOk="0">
                <a:moveTo>
                  <a:pt x="0" y="310220"/>
                </a:moveTo>
                <a:cubicBezTo>
                  <a:pt x="171696" y="286593"/>
                  <a:pt x="336816" y="326408"/>
                  <a:pt x="575293" y="310220"/>
                </a:cubicBezTo>
                <a:cubicBezTo>
                  <a:pt x="813770" y="294032"/>
                  <a:pt x="1022189" y="332707"/>
                  <a:pt x="1198528" y="310220"/>
                </a:cubicBezTo>
                <a:cubicBezTo>
                  <a:pt x="1187718" y="242968"/>
                  <a:pt x="1210823" y="121358"/>
                  <a:pt x="1198528" y="0"/>
                </a:cubicBezTo>
                <a:cubicBezTo>
                  <a:pt x="1267439" y="93541"/>
                  <a:pt x="1392296" y="225378"/>
                  <a:pt x="1514952" y="316424"/>
                </a:cubicBezTo>
                <a:cubicBezTo>
                  <a:pt x="1637608" y="407470"/>
                  <a:pt x="1740920" y="526229"/>
                  <a:pt x="1818968" y="620440"/>
                </a:cubicBezTo>
                <a:cubicBezTo>
                  <a:pt x="1745733" y="715682"/>
                  <a:pt x="1594776" y="831101"/>
                  <a:pt x="1502544" y="936864"/>
                </a:cubicBezTo>
                <a:cubicBezTo>
                  <a:pt x="1410312" y="1042627"/>
                  <a:pt x="1319511" y="1143518"/>
                  <a:pt x="1198528" y="1240880"/>
                </a:cubicBezTo>
                <a:cubicBezTo>
                  <a:pt x="1188712" y="1111465"/>
                  <a:pt x="1213467" y="1064722"/>
                  <a:pt x="1198528" y="930660"/>
                </a:cubicBezTo>
                <a:cubicBezTo>
                  <a:pt x="1053041" y="935561"/>
                  <a:pt x="881527" y="948966"/>
                  <a:pt x="575293" y="930660"/>
                </a:cubicBezTo>
                <a:cubicBezTo>
                  <a:pt x="269060" y="912354"/>
                  <a:pt x="133559" y="920268"/>
                  <a:pt x="0" y="930660"/>
                </a:cubicBezTo>
                <a:cubicBezTo>
                  <a:pt x="3805" y="633960"/>
                  <a:pt x="5118" y="476498"/>
                  <a:pt x="0" y="310220"/>
                </a:cubicBezTo>
                <a:close/>
              </a:path>
              <a:path w="1818968" h="1240880" stroke="0" extrusionOk="0">
                <a:moveTo>
                  <a:pt x="0" y="310220"/>
                </a:moveTo>
                <a:cubicBezTo>
                  <a:pt x="210849" y="303908"/>
                  <a:pt x="474678" y="292487"/>
                  <a:pt x="599264" y="310220"/>
                </a:cubicBezTo>
                <a:cubicBezTo>
                  <a:pt x="723850" y="327953"/>
                  <a:pt x="967791" y="339956"/>
                  <a:pt x="1198528" y="310220"/>
                </a:cubicBezTo>
                <a:cubicBezTo>
                  <a:pt x="1205100" y="207017"/>
                  <a:pt x="1204762" y="139473"/>
                  <a:pt x="1198528" y="0"/>
                </a:cubicBezTo>
                <a:cubicBezTo>
                  <a:pt x="1245479" y="73214"/>
                  <a:pt x="1357926" y="158490"/>
                  <a:pt x="1496339" y="297811"/>
                </a:cubicBezTo>
                <a:cubicBezTo>
                  <a:pt x="1634752" y="437132"/>
                  <a:pt x="1709924" y="531162"/>
                  <a:pt x="1818968" y="620440"/>
                </a:cubicBezTo>
                <a:cubicBezTo>
                  <a:pt x="1731623" y="696079"/>
                  <a:pt x="1648723" y="814090"/>
                  <a:pt x="1527361" y="912047"/>
                </a:cubicBezTo>
                <a:cubicBezTo>
                  <a:pt x="1405999" y="1010004"/>
                  <a:pt x="1376763" y="1092028"/>
                  <a:pt x="1198528" y="1240880"/>
                </a:cubicBezTo>
                <a:cubicBezTo>
                  <a:pt x="1212524" y="1127944"/>
                  <a:pt x="1198072" y="1080952"/>
                  <a:pt x="1198528" y="930660"/>
                </a:cubicBezTo>
                <a:cubicBezTo>
                  <a:pt x="923807" y="937118"/>
                  <a:pt x="874998" y="932542"/>
                  <a:pt x="635220" y="930660"/>
                </a:cubicBezTo>
                <a:cubicBezTo>
                  <a:pt x="395442" y="928778"/>
                  <a:pt x="154668" y="899506"/>
                  <a:pt x="0" y="930660"/>
                </a:cubicBezTo>
                <a:cubicBezTo>
                  <a:pt x="14729" y="721514"/>
                  <a:pt x="5348" y="551551"/>
                  <a:pt x="0" y="310220"/>
                </a:cubicBezTo>
                <a:close/>
              </a:path>
            </a:pathLst>
          </a:custGeom>
          <a:solidFill>
            <a:srgbClr val="737373"/>
          </a:solidFill>
          <a:ln>
            <a:solidFill>
              <a:schemeClr val="tx1"/>
            </a:solidFill>
            <a:headEnd type="none" w="med" len="med"/>
            <a:tailEnd type="none" w="med" len="med"/>
            <a:extLst>
              <a:ext uri="{C807C97D-BFC1-408E-A445-0C87EB9F89A2}">
                <ask:lineSketchStyleProps xmlns:ask="http://schemas.microsoft.com/office/drawing/2018/sketchyshapes" sd="618708751">
                  <a:prstGeom prst="rightArrow">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Creates</a:t>
            </a:r>
          </a:p>
        </p:txBody>
      </p:sp>
      <p:sp>
        <p:nvSpPr>
          <p:cNvPr id="28" name="Arrow: Right 27">
            <a:extLst>
              <a:ext uri="{FF2B5EF4-FFF2-40B4-BE49-F238E27FC236}">
                <a16:creationId xmlns:a16="http://schemas.microsoft.com/office/drawing/2014/main" id="{20D5C279-36FA-439A-9597-803A73E9ABB1}"/>
              </a:ext>
            </a:extLst>
          </p:cNvPr>
          <p:cNvSpPr/>
          <p:nvPr/>
        </p:nvSpPr>
        <p:spPr bwMode="auto">
          <a:xfrm rot="16200000">
            <a:off x="6580596" y="3532114"/>
            <a:ext cx="990481" cy="849464"/>
          </a:xfrm>
          <a:custGeom>
            <a:avLst/>
            <a:gdLst>
              <a:gd name="connsiteX0" fmla="*/ 0 w 990481"/>
              <a:gd name="connsiteY0" fmla="*/ 212366 h 849464"/>
              <a:gd name="connsiteX1" fmla="*/ 565749 w 990481"/>
              <a:gd name="connsiteY1" fmla="*/ 212366 h 849464"/>
              <a:gd name="connsiteX2" fmla="*/ 565749 w 990481"/>
              <a:gd name="connsiteY2" fmla="*/ 0 h 849464"/>
              <a:gd name="connsiteX3" fmla="*/ 990481 w 990481"/>
              <a:gd name="connsiteY3" fmla="*/ 424732 h 849464"/>
              <a:gd name="connsiteX4" fmla="*/ 565749 w 990481"/>
              <a:gd name="connsiteY4" fmla="*/ 849464 h 849464"/>
              <a:gd name="connsiteX5" fmla="*/ 565749 w 990481"/>
              <a:gd name="connsiteY5" fmla="*/ 637098 h 849464"/>
              <a:gd name="connsiteX6" fmla="*/ 0 w 990481"/>
              <a:gd name="connsiteY6" fmla="*/ 637098 h 849464"/>
              <a:gd name="connsiteX7" fmla="*/ 0 w 990481"/>
              <a:gd name="connsiteY7" fmla="*/ 212366 h 84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481" h="849464" fill="none" extrusionOk="0">
                <a:moveTo>
                  <a:pt x="0" y="212366"/>
                </a:moveTo>
                <a:cubicBezTo>
                  <a:pt x="146192" y="218029"/>
                  <a:pt x="405028" y="214154"/>
                  <a:pt x="565749" y="212366"/>
                </a:cubicBezTo>
                <a:cubicBezTo>
                  <a:pt x="561951" y="126188"/>
                  <a:pt x="563223" y="91893"/>
                  <a:pt x="565749" y="0"/>
                </a:cubicBezTo>
                <a:cubicBezTo>
                  <a:pt x="676282" y="135146"/>
                  <a:pt x="851531" y="278442"/>
                  <a:pt x="990481" y="424732"/>
                </a:cubicBezTo>
                <a:cubicBezTo>
                  <a:pt x="892507" y="556089"/>
                  <a:pt x="709149" y="703127"/>
                  <a:pt x="565749" y="849464"/>
                </a:cubicBezTo>
                <a:cubicBezTo>
                  <a:pt x="572083" y="783824"/>
                  <a:pt x="573721" y="681077"/>
                  <a:pt x="565749" y="637098"/>
                </a:cubicBezTo>
                <a:cubicBezTo>
                  <a:pt x="311370" y="632811"/>
                  <a:pt x="204789" y="609600"/>
                  <a:pt x="0" y="637098"/>
                </a:cubicBezTo>
                <a:cubicBezTo>
                  <a:pt x="-13273" y="497234"/>
                  <a:pt x="-2105" y="374479"/>
                  <a:pt x="0" y="212366"/>
                </a:cubicBezTo>
                <a:close/>
              </a:path>
              <a:path w="990481" h="849464" stroke="0" extrusionOk="0">
                <a:moveTo>
                  <a:pt x="0" y="212366"/>
                </a:moveTo>
                <a:cubicBezTo>
                  <a:pt x="230365" y="194194"/>
                  <a:pt x="399884" y="206758"/>
                  <a:pt x="565749" y="212366"/>
                </a:cubicBezTo>
                <a:cubicBezTo>
                  <a:pt x="576045" y="157329"/>
                  <a:pt x="556049" y="68369"/>
                  <a:pt x="565749" y="0"/>
                </a:cubicBezTo>
                <a:cubicBezTo>
                  <a:pt x="658833" y="134250"/>
                  <a:pt x="870343" y="330515"/>
                  <a:pt x="990481" y="424732"/>
                </a:cubicBezTo>
                <a:cubicBezTo>
                  <a:pt x="869783" y="573529"/>
                  <a:pt x="728876" y="661873"/>
                  <a:pt x="565749" y="849464"/>
                </a:cubicBezTo>
                <a:cubicBezTo>
                  <a:pt x="562064" y="751358"/>
                  <a:pt x="571558" y="726097"/>
                  <a:pt x="565749" y="637098"/>
                </a:cubicBezTo>
                <a:cubicBezTo>
                  <a:pt x="349178" y="641860"/>
                  <a:pt x="166073" y="662230"/>
                  <a:pt x="0" y="637098"/>
                </a:cubicBezTo>
                <a:cubicBezTo>
                  <a:pt x="8083" y="513862"/>
                  <a:pt x="-19273" y="343265"/>
                  <a:pt x="0" y="212366"/>
                </a:cubicBezTo>
                <a:close/>
              </a:path>
            </a:pathLst>
          </a:custGeom>
          <a:solidFill>
            <a:srgbClr val="737373"/>
          </a:solidFill>
          <a:ln>
            <a:solidFill>
              <a:schemeClr val="tx1"/>
            </a:solidFill>
            <a:headEnd type="none" w="med" len="med"/>
            <a:tailEnd type="none" w="med" len="med"/>
            <a:extLst>
              <a:ext uri="{C807C97D-BFC1-408E-A445-0C87EB9F89A2}">
                <ask:lineSketchStyleProps xmlns:ask="http://schemas.microsoft.com/office/drawing/2018/sketchyshapes" sd="618708751">
                  <a:prstGeom prst="rightArrow">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Is a</a:t>
            </a:r>
          </a:p>
        </p:txBody>
      </p:sp>
      <p:sp>
        <p:nvSpPr>
          <p:cNvPr id="123" name="TextBox 122">
            <a:extLst>
              <a:ext uri="{FF2B5EF4-FFF2-40B4-BE49-F238E27FC236}">
                <a16:creationId xmlns:a16="http://schemas.microsoft.com/office/drawing/2014/main" id="{4630EF60-5BEA-42BC-8912-AEBE89A865D7}"/>
              </a:ext>
            </a:extLst>
          </p:cNvPr>
          <p:cNvSpPr txBox="1"/>
          <p:nvPr/>
        </p:nvSpPr>
        <p:spPr>
          <a:xfrm rot="16200000">
            <a:off x="7572956" y="2647189"/>
            <a:ext cx="1648834" cy="849463"/>
          </a:xfrm>
          <a:custGeom>
            <a:avLst/>
            <a:gdLst>
              <a:gd name="connsiteX0" fmla="*/ 0 w 1648834"/>
              <a:gd name="connsiteY0" fmla="*/ 0 h 849463"/>
              <a:gd name="connsiteX1" fmla="*/ 549611 w 1648834"/>
              <a:gd name="connsiteY1" fmla="*/ 0 h 849463"/>
              <a:gd name="connsiteX2" fmla="*/ 1082734 w 1648834"/>
              <a:gd name="connsiteY2" fmla="*/ 0 h 849463"/>
              <a:gd name="connsiteX3" fmla="*/ 1648834 w 1648834"/>
              <a:gd name="connsiteY3" fmla="*/ 0 h 849463"/>
              <a:gd name="connsiteX4" fmla="*/ 1648834 w 1648834"/>
              <a:gd name="connsiteY4" fmla="*/ 424732 h 849463"/>
              <a:gd name="connsiteX5" fmla="*/ 1648834 w 1648834"/>
              <a:gd name="connsiteY5" fmla="*/ 849463 h 849463"/>
              <a:gd name="connsiteX6" fmla="*/ 1132199 w 1648834"/>
              <a:gd name="connsiteY6" fmla="*/ 849463 h 849463"/>
              <a:gd name="connsiteX7" fmla="*/ 632053 w 1648834"/>
              <a:gd name="connsiteY7" fmla="*/ 849463 h 849463"/>
              <a:gd name="connsiteX8" fmla="*/ 0 w 1648834"/>
              <a:gd name="connsiteY8" fmla="*/ 849463 h 849463"/>
              <a:gd name="connsiteX9" fmla="*/ 0 w 1648834"/>
              <a:gd name="connsiteY9" fmla="*/ 407742 h 849463"/>
              <a:gd name="connsiteX10" fmla="*/ 0 w 1648834"/>
              <a:gd name="connsiteY10" fmla="*/ 0 h 84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8834" h="849463" fill="none" extrusionOk="0">
                <a:moveTo>
                  <a:pt x="0" y="0"/>
                </a:moveTo>
                <a:cubicBezTo>
                  <a:pt x="124111" y="14530"/>
                  <a:pt x="312257" y="18056"/>
                  <a:pt x="549611" y="0"/>
                </a:cubicBezTo>
                <a:cubicBezTo>
                  <a:pt x="786965" y="-18056"/>
                  <a:pt x="966412" y="11186"/>
                  <a:pt x="1082734" y="0"/>
                </a:cubicBezTo>
                <a:cubicBezTo>
                  <a:pt x="1199056" y="-11186"/>
                  <a:pt x="1399255" y="-9505"/>
                  <a:pt x="1648834" y="0"/>
                </a:cubicBezTo>
                <a:cubicBezTo>
                  <a:pt x="1655936" y="198733"/>
                  <a:pt x="1638515" y="306233"/>
                  <a:pt x="1648834" y="424732"/>
                </a:cubicBezTo>
                <a:cubicBezTo>
                  <a:pt x="1659153" y="543231"/>
                  <a:pt x="1634954" y="715103"/>
                  <a:pt x="1648834" y="849463"/>
                </a:cubicBezTo>
                <a:cubicBezTo>
                  <a:pt x="1414029" y="860749"/>
                  <a:pt x="1285459" y="855350"/>
                  <a:pt x="1132199" y="849463"/>
                </a:cubicBezTo>
                <a:cubicBezTo>
                  <a:pt x="978939" y="843576"/>
                  <a:pt x="757690" y="840597"/>
                  <a:pt x="632053" y="849463"/>
                </a:cubicBezTo>
                <a:cubicBezTo>
                  <a:pt x="506416" y="858329"/>
                  <a:pt x="160121" y="847199"/>
                  <a:pt x="0" y="849463"/>
                </a:cubicBezTo>
                <a:cubicBezTo>
                  <a:pt x="21842" y="669462"/>
                  <a:pt x="-16452" y="589556"/>
                  <a:pt x="0" y="407742"/>
                </a:cubicBezTo>
                <a:cubicBezTo>
                  <a:pt x="16452" y="225928"/>
                  <a:pt x="-7032" y="183490"/>
                  <a:pt x="0" y="0"/>
                </a:cubicBezTo>
                <a:close/>
              </a:path>
              <a:path w="1648834" h="849463" stroke="0" extrusionOk="0">
                <a:moveTo>
                  <a:pt x="0" y="0"/>
                </a:moveTo>
                <a:cubicBezTo>
                  <a:pt x="178341" y="11390"/>
                  <a:pt x="335840" y="-12456"/>
                  <a:pt x="533123" y="0"/>
                </a:cubicBezTo>
                <a:cubicBezTo>
                  <a:pt x="730406" y="12456"/>
                  <a:pt x="961814" y="21431"/>
                  <a:pt x="1115711" y="0"/>
                </a:cubicBezTo>
                <a:cubicBezTo>
                  <a:pt x="1269608" y="-21431"/>
                  <a:pt x="1438977" y="3825"/>
                  <a:pt x="1648834" y="0"/>
                </a:cubicBezTo>
                <a:cubicBezTo>
                  <a:pt x="1636952" y="184950"/>
                  <a:pt x="1658994" y="249306"/>
                  <a:pt x="1648834" y="416237"/>
                </a:cubicBezTo>
                <a:cubicBezTo>
                  <a:pt x="1638674" y="583168"/>
                  <a:pt x="1668980" y="742420"/>
                  <a:pt x="1648834" y="849463"/>
                </a:cubicBezTo>
                <a:cubicBezTo>
                  <a:pt x="1439720" y="855159"/>
                  <a:pt x="1254891" y="841543"/>
                  <a:pt x="1132199" y="849463"/>
                </a:cubicBezTo>
                <a:cubicBezTo>
                  <a:pt x="1009508" y="857383"/>
                  <a:pt x="674765" y="868004"/>
                  <a:pt x="549611" y="849463"/>
                </a:cubicBezTo>
                <a:cubicBezTo>
                  <a:pt x="424457" y="830922"/>
                  <a:pt x="203570" y="832519"/>
                  <a:pt x="0" y="849463"/>
                </a:cubicBezTo>
                <a:cubicBezTo>
                  <a:pt x="18560" y="639126"/>
                  <a:pt x="8947" y="550570"/>
                  <a:pt x="0" y="407742"/>
                </a:cubicBezTo>
                <a:cubicBezTo>
                  <a:pt x="-8947" y="264914"/>
                  <a:pt x="46" y="121039"/>
                  <a:pt x="0" y="0"/>
                </a:cubicBezTo>
                <a:close/>
              </a:path>
            </a:pathLst>
          </a:custGeom>
          <a:solidFill>
            <a:srgbClr val="008272"/>
          </a:solidFill>
          <a:ln>
            <a:solidFill>
              <a:srgbClr val="008272"/>
            </a:solidFill>
            <a:extLst>
              <a:ext uri="{C807C97D-BFC1-408E-A445-0C87EB9F89A2}">
                <ask:lineSketchStyleProps xmlns:ask="http://schemas.microsoft.com/office/drawing/2018/sketchyshapes" sd="1913732192">
                  <a:prstGeom prst="rect">
                    <a:avLst/>
                  </a:prstGeom>
                  <ask:type>
                    <ask:lineSketchFreehand/>
                  </ask:type>
                </ask:lineSketchStyleProps>
              </a:ext>
            </a:extLst>
          </a:ln>
        </p:spPr>
        <p:txBody>
          <a:bodyPr wrap="square" lIns="182880" tIns="146304" rIns="182880" bIns="146304" rtlCol="0">
            <a:spAutoFit/>
          </a:bodyPr>
          <a:lstStyle/>
          <a:p>
            <a:pPr algn="ctr">
              <a:lnSpc>
                <a:spcPct val="90000"/>
              </a:lnSpc>
              <a:spcAft>
                <a:spcPts val="600"/>
              </a:spcAft>
            </a:pPr>
            <a:r>
              <a:rPr lang="en-US" sz="2000" dirty="0">
                <a:solidFill>
                  <a:schemeClr val="bg1"/>
                </a:solidFill>
              </a:rPr>
              <a:t>Rendered markup</a:t>
            </a:r>
          </a:p>
        </p:txBody>
      </p:sp>
      <p:sp>
        <p:nvSpPr>
          <p:cNvPr id="106" name="TextBox 105">
            <a:extLst>
              <a:ext uri="{FF2B5EF4-FFF2-40B4-BE49-F238E27FC236}">
                <a16:creationId xmlns:a16="http://schemas.microsoft.com/office/drawing/2014/main" id="{F14D6E42-BF98-4DCA-8A6B-196C9CC12CF0}"/>
              </a:ext>
            </a:extLst>
          </p:cNvPr>
          <p:cNvSpPr txBox="1"/>
          <p:nvPr/>
        </p:nvSpPr>
        <p:spPr>
          <a:xfrm>
            <a:off x="8610097" y="1940633"/>
            <a:ext cx="2852384" cy="572464"/>
          </a:xfrm>
          <a:custGeom>
            <a:avLst/>
            <a:gdLst>
              <a:gd name="connsiteX0" fmla="*/ 0 w 2852384"/>
              <a:gd name="connsiteY0" fmla="*/ 0 h 572464"/>
              <a:gd name="connsiteX1" fmla="*/ 599001 w 2852384"/>
              <a:gd name="connsiteY1" fmla="*/ 0 h 572464"/>
              <a:gd name="connsiteX2" fmla="*/ 1169477 w 2852384"/>
              <a:gd name="connsiteY2" fmla="*/ 0 h 572464"/>
              <a:gd name="connsiteX3" fmla="*/ 1739954 w 2852384"/>
              <a:gd name="connsiteY3" fmla="*/ 0 h 572464"/>
              <a:gd name="connsiteX4" fmla="*/ 2310431 w 2852384"/>
              <a:gd name="connsiteY4" fmla="*/ 0 h 572464"/>
              <a:gd name="connsiteX5" fmla="*/ 2852384 w 2852384"/>
              <a:gd name="connsiteY5" fmla="*/ 0 h 572464"/>
              <a:gd name="connsiteX6" fmla="*/ 2852384 w 2852384"/>
              <a:gd name="connsiteY6" fmla="*/ 572464 h 572464"/>
              <a:gd name="connsiteX7" fmla="*/ 2367479 w 2852384"/>
              <a:gd name="connsiteY7" fmla="*/ 572464 h 572464"/>
              <a:gd name="connsiteX8" fmla="*/ 1739954 w 2852384"/>
              <a:gd name="connsiteY8" fmla="*/ 572464 h 572464"/>
              <a:gd name="connsiteX9" fmla="*/ 1198001 w 2852384"/>
              <a:gd name="connsiteY9" fmla="*/ 572464 h 572464"/>
              <a:gd name="connsiteX10" fmla="*/ 570477 w 2852384"/>
              <a:gd name="connsiteY10" fmla="*/ 572464 h 572464"/>
              <a:gd name="connsiteX11" fmla="*/ 0 w 2852384"/>
              <a:gd name="connsiteY11" fmla="*/ 572464 h 572464"/>
              <a:gd name="connsiteX12" fmla="*/ 0 w 2852384"/>
              <a:gd name="connsiteY12" fmla="*/ 0 h 57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52384" h="572464" fill="none" extrusionOk="0">
                <a:moveTo>
                  <a:pt x="0" y="0"/>
                </a:moveTo>
                <a:cubicBezTo>
                  <a:pt x="255705" y="22498"/>
                  <a:pt x="455952" y="17957"/>
                  <a:pt x="599001" y="0"/>
                </a:cubicBezTo>
                <a:cubicBezTo>
                  <a:pt x="742050" y="-17957"/>
                  <a:pt x="909966" y="2865"/>
                  <a:pt x="1169477" y="0"/>
                </a:cubicBezTo>
                <a:cubicBezTo>
                  <a:pt x="1428988" y="-2865"/>
                  <a:pt x="1535876" y="-2851"/>
                  <a:pt x="1739954" y="0"/>
                </a:cubicBezTo>
                <a:cubicBezTo>
                  <a:pt x="1944032" y="2851"/>
                  <a:pt x="2031276" y="-7957"/>
                  <a:pt x="2310431" y="0"/>
                </a:cubicBezTo>
                <a:cubicBezTo>
                  <a:pt x="2589586" y="7957"/>
                  <a:pt x="2725034" y="9153"/>
                  <a:pt x="2852384" y="0"/>
                </a:cubicBezTo>
                <a:cubicBezTo>
                  <a:pt x="2834074" y="132671"/>
                  <a:pt x="2828968" y="348935"/>
                  <a:pt x="2852384" y="572464"/>
                </a:cubicBezTo>
                <a:cubicBezTo>
                  <a:pt x="2686255" y="562863"/>
                  <a:pt x="2480517" y="564811"/>
                  <a:pt x="2367479" y="572464"/>
                </a:cubicBezTo>
                <a:cubicBezTo>
                  <a:pt x="2254442" y="580117"/>
                  <a:pt x="1950298" y="591210"/>
                  <a:pt x="1739954" y="572464"/>
                </a:cubicBezTo>
                <a:cubicBezTo>
                  <a:pt x="1529610" y="553718"/>
                  <a:pt x="1420586" y="547499"/>
                  <a:pt x="1198001" y="572464"/>
                </a:cubicBezTo>
                <a:cubicBezTo>
                  <a:pt x="975416" y="597429"/>
                  <a:pt x="711103" y="580598"/>
                  <a:pt x="570477" y="572464"/>
                </a:cubicBezTo>
                <a:cubicBezTo>
                  <a:pt x="429851" y="564330"/>
                  <a:pt x="265361" y="569301"/>
                  <a:pt x="0" y="572464"/>
                </a:cubicBezTo>
                <a:cubicBezTo>
                  <a:pt x="22085" y="433223"/>
                  <a:pt x="4062" y="172370"/>
                  <a:pt x="0" y="0"/>
                </a:cubicBezTo>
                <a:close/>
              </a:path>
              <a:path w="2852384" h="572464" stroke="0" extrusionOk="0">
                <a:moveTo>
                  <a:pt x="0" y="0"/>
                </a:moveTo>
                <a:cubicBezTo>
                  <a:pt x="202276" y="17837"/>
                  <a:pt x="383982" y="-15641"/>
                  <a:pt x="541953" y="0"/>
                </a:cubicBezTo>
                <a:cubicBezTo>
                  <a:pt x="699924" y="15641"/>
                  <a:pt x="911047" y="-19949"/>
                  <a:pt x="1169477" y="0"/>
                </a:cubicBezTo>
                <a:cubicBezTo>
                  <a:pt x="1427907" y="19949"/>
                  <a:pt x="1551461" y="-17889"/>
                  <a:pt x="1711430" y="0"/>
                </a:cubicBezTo>
                <a:cubicBezTo>
                  <a:pt x="1871399" y="17889"/>
                  <a:pt x="1997691" y="-6528"/>
                  <a:pt x="2253383" y="0"/>
                </a:cubicBezTo>
                <a:cubicBezTo>
                  <a:pt x="2509075" y="6528"/>
                  <a:pt x="2631027" y="-11120"/>
                  <a:pt x="2852384" y="0"/>
                </a:cubicBezTo>
                <a:cubicBezTo>
                  <a:pt x="2879333" y="164515"/>
                  <a:pt x="2851914" y="360808"/>
                  <a:pt x="2852384" y="572464"/>
                </a:cubicBezTo>
                <a:cubicBezTo>
                  <a:pt x="2603362" y="569501"/>
                  <a:pt x="2478666" y="557578"/>
                  <a:pt x="2224860" y="572464"/>
                </a:cubicBezTo>
                <a:cubicBezTo>
                  <a:pt x="1971054" y="587350"/>
                  <a:pt x="1828605" y="567507"/>
                  <a:pt x="1654383" y="572464"/>
                </a:cubicBezTo>
                <a:cubicBezTo>
                  <a:pt x="1480161" y="577421"/>
                  <a:pt x="1244581" y="567345"/>
                  <a:pt x="1026858" y="572464"/>
                </a:cubicBezTo>
                <a:cubicBezTo>
                  <a:pt x="809135" y="577583"/>
                  <a:pt x="258756" y="558933"/>
                  <a:pt x="0" y="572464"/>
                </a:cubicBezTo>
                <a:cubicBezTo>
                  <a:pt x="-5851" y="293663"/>
                  <a:pt x="-2376" y="217286"/>
                  <a:pt x="0" y="0"/>
                </a:cubicBezTo>
                <a:close/>
              </a:path>
            </a:pathLst>
          </a:custGeom>
          <a:solidFill>
            <a:srgbClr val="008272"/>
          </a:solidFill>
          <a:ln>
            <a:solidFill>
              <a:schemeClr val="tx1"/>
            </a:solidFill>
            <a:extLst>
              <a:ext uri="{C807C97D-BFC1-408E-A445-0C87EB9F89A2}">
                <ask:lineSketchStyleProps xmlns:ask="http://schemas.microsoft.com/office/drawing/2018/sketchyshapes" sd="1913732192">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000" dirty="0">
                <a:solidFill>
                  <a:schemeClr val="bg1"/>
                </a:solidFill>
              </a:rPr>
              <a:t>HTML markup (string)</a:t>
            </a:r>
          </a:p>
        </p:txBody>
      </p:sp>
      <p:sp>
        <p:nvSpPr>
          <p:cNvPr id="107" name="TextBox 106">
            <a:extLst>
              <a:ext uri="{FF2B5EF4-FFF2-40B4-BE49-F238E27FC236}">
                <a16:creationId xmlns:a16="http://schemas.microsoft.com/office/drawing/2014/main" id="{96A78720-69D0-401B-8325-0CC8B67867F9}"/>
              </a:ext>
            </a:extLst>
          </p:cNvPr>
          <p:cNvSpPr txBox="1"/>
          <p:nvPr/>
        </p:nvSpPr>
        <p:spPr>
          <a:xfrm>
            <a:off x="8769922" y="2810871"/>
            <a:ext cx="3123098" cy="572464"/>
          </a:xfrm>
          <a:custGeom>
            <a:avLst/>
            <a:gdLst>
              <a:gd name="connsiteX0" fmla="*/ 0 w 3123098"/>
              <a:gd name="connsiteY0" fmla="*/ 0 h 572464"/>
              <a:gd name="connsiteX1" fmla="*/ 655851 w 3123098"/>
              <a:gd name="connsiteY1" fmla="*/ 0 h 572464"/>
              <a:gd name="connsiteX2" fmla="*/ 1311701 w 3123098"/>
              <a:gd name="connsiteY2" fmla="*/ 0 h 572464"/>
              <a:gd name="connsiteX3" fmla="*/ 1905090 w 3123098"/>
              <a:gd name="connsiteY3" fmla="*/ 0 h 572464"/>
              <a:gd name="connsiteX4" fmla="*/ 2498478 w 3123098"/>
              <a:gd name="connsiteY4" fmla="*/ 0 h 572464"/>
              <a:gd name="connsiteX5" fmla="*/ 3123098 w 3123098"/>
              <a:gd name="connsiteY5" fmla="*/ 0 h 572464"/>
              <a:gd name="connsiteX6" fmla="*/ 3123098 w 3123098"/>
              <a:gd name="connsiteY6" fmla="*/ 572464 h 572464"/>
              <a:gd name="connsiteX7" fmla="*/ 2592171 w 3123098"/>
              <a:gd name="connsiteY7" fmla="*/ 572464 h 572464"/>
              <a:gd name="connsiteX8" fmla="*/ 1905090 w 3123098"/>
              <a:gd name="connsiteY8" fmla="*/ 572464 h 572464"/>
              <a:gd name="connsiteX9" fmla="*/ 1218008 w 3123098"/>
              <a:gd name="connsiteY9" fmla="*/ 572464 h 572464"/>
              <a:gd name="connsiteX10" fmla="*/ 562158 w 3123098"/>
              <a:gd name="connsiteY10" fmla="*/ 572464 h 572464"/>
              <a:gd name="connsiteX11" fmla="*/ 0 w 3123098"/>
              <a:gd name="connsiteY11" fmla="*/ 572464 h 572464"/>
              <a:gd name="connsiteX12" fmla="*/ 0 w 3123098"/>
              <a:gd name="connsiteY12" fmla="*/ 0 h 57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3098" h="572464" fill="none" extrusionOk="0">
                <a:moveTo>
                  <a:pt x="0" y="0"/>
                </a:moveTo>
                <a:cubicBezTo>
                  <a:pt x="257393" y="32510"/>
                  <a:pt x="468070" y="-20672"/>
                  <a:pt x="655851" y="0"/>
                </a:cubicBezTo>
                <a:cubicBezTo>
                  <a:pt x="843632" y="20672"/>
                  <a:pt x="1105783" y="-19331"/>
                  <a:pt x="1311701" y="0"/>
                </a:cubicBezTo>
                <a:cubicBezTo>
                  <a:pt x="1517619" y="19331"/>
                  <a:pt x="1683395" y="-17789"/>
                  <a:pt x="1905090" y="0"/>
                </a:cubicBezTo>
                <a:cubicBezTo>
                  <a:pt x="2126785" y="17789"/>
                  <a:pt x="2271642" y="-29273"/>
                  <a:pt x="2498478" y="0"/>
                </a:cubicBezTo>
                <a:cubicBezTo>
                  <a:pt x="2725314" y="29273"/>
                  <a:pt x="2966296" y="-20674"/>
                  <a:pt x="3123098" y="0"/>
                </a:cubicBezTo>
                <a:cubicBezTo>
                  <a:pt x="3116568" y="230031"/>
                  <a:pt x="3110218" y="353763"/>
                  <a:pt x="3123098" y="572464"/>
                </a:cubicBezTo>
                <a:cubicBezTo>
                  <a:pt x="2892701" y="566027"/>
                  <a:pt x="2737286" y="577679"/>
                  <a:pt x="2592171" y="572464"/>
                </a:cubicBezTo>
                <a:cubicBezTo>
                  <a:pt x="2447056" y="567249"/>
                  <a:pt x="2062148" y="583626"/>
                  <a:pt x="1905090" y="572464"/>
                </a:cubicBezTo>
                <a:cubicBezTo>
                  <a:pt x="1748032" y="561302"/>
                  <a:pt x="1475030" y="592934"/>
                  <a:pt x="1218008" y="572464"/>
                </a:cubicBezTo>
                <a:cubicBezTo>
                  <a:pt x="960986" y="551994"/>
                  <a:pt x="738223" y="559686"/>
                  <a:pt x="562158" y="572464"/>
                </a:cubicBezTo>
                <a:cubicBezTo>
                  <a:pt x="386093" y="585243"/>
                  <a:pt x="241388" y="553769"/>
                  <a:pt x="0" y="572464"/>
                </a:cubicBezTo>
                <a:cubicBezTo>
                  <a:pt x="-25550" y="447155"/>
                  <a:pt x="19281" y="177023"/>
                  <a:pt x="0" y="0"/>
                </a:cubicBezTo>
                <a:close/>
              </a:path>
              <a:path w="3123098" h="572464" stroke="0" extrusionOk="0">
                <a:moveTo>
                  <a:pt x="0" y="0"/>
                </a:moveTo>
                <a:cubicBezTo>
                  <a:pt x="234819" y="-12858"/>
                  <a:pt x="336071" y="-17561"/>
                  <a:pt x="624620" y="0"/>
                </a:cubicBezTo>
                <a:cubicBezTo>
                  <a:pt x="913169" y="17561"/>
                  <a:pt x="1075264" y="19558"/>
                  <a:pt x="1218008" y="0"/>
                </a:cubicBezTo>
                <a:cubicBezTo>
                  <a:pt x="1360752" y="-19558"/>
                  <a:pt x="1626003" y="4234"/>
                  <a:pt x="1905090" y="0"/>
                </a:cubicBezTo>
                <a:cubicBezTo>
                  <a:pt x="2184177" y="-4234"/>
                  <a:pt x="2422241" y="-16471"/>
                  <a:pt x="2592171" y="0"/>
                </a:cubicBezTo>
                <a:cubicBezTo>
                  <a:pt x="2762101" y="16471"/>
                  <a:pt x="2953812" y="7096"/>
                  <a:pt x="3123098" y="0"/>
                </a:cubicBezTo>
                <a:cubicBezTo>
                  <a:pt x="3107448" y="167781"/>
                  <a:pt x="3150873" y="359364"/>
                  <a:pt x="3123098" y="572464"/>
                </a:cubicBezTo>
                <a:cubicBezTo>
                  <a:pt x="2850669" y="600407"/>
                  <a:pt x="2709678" y="544772"/>
                  <a:pt x="2467247" y="572464"/>
                </a:cubicBezTo>
                <a:cubicBezTo>
                  <a:pt x="2224816" y="600156"/>
                  <a:pt x="1969070" y="588196"/>
                  <a:pt x="1811397" y="572464"/>
                </a:cubicBezTo>
                <a:cubicBezTo>
                  <a:pt x="1653724" y="556733"/>
                  <a:pt x="1479710" y="576413"/>
                  <a:pt x="1155546" y="572464"/>
                </a:cubicBezTo>
                <a:cubicBezTo>
                  <a:pt x="831382" y="568515"/>
                  <a:pt x="875868" y="570288"/>
                  <a:pt x="624620" y="572464"/>
                </a:cubicBezTo>
                <a:cubicBezTo>
                  <a:pt x="373372" y="574640"/>
                  <a:pt x="262009" y="570857"/>
                  <a:pt x="0" y="572464"/>
                </a:cubicBezTo>
                <a:cubicBezTo>
                  <a:pt x="-26621" y="387394"/>
                  <a:pt x="9630" y="270167"/>
                  <a:pt x="0" y="0"/>
                </a:cubicBezTo>
                <a:close/>
              </a:path>
            </a:pathLst>
          </a:custGeom>
          <a:solidFill>
            <a:srgbClr val="008272"/>
          </a:solidFill>
          <a:ln>
            <a:solidFill>
              <a:schemeClr val="tx1"/>
            </a:solidFill>
            <a:extLst>
              <a:ext uri="{C807C97D-BFC1-408E-A445-0C87EB9F89A2}">
                <ask:lineSketchStyleProps xmlns:ask="http://schemas.microsoft.com/office/drawing/2018/sketchyshapes" sd="2249207152">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000" dirty="0">
                <a:solidFill>
                  <a:schemeClr val="bg1"/>
                </a:solidFill>
              </a:rPr>
              <a:t>DOM Nodes (DOM tree)</a:t>
            </a:r>
          </a:p>
        </p:txBody>
      </p:sp>
      <p:sp>
        <p:nvSpPr>
          <p:cNvPr id="112" name="TextBox 111">
            <a:extLst>
              <a:ext uri="{FF2B5EF4-FFF2-40B4-BE49-F238E27FC236}">
                <a16:creationId xmlns:a16="http://schemas.microsoft.com/office/drawing/2014/main" id="{CFF21A48-E68A-4FF9-90BF-28E4B721AB6A}"/>
              </a:ext>
            </a:extLst>
          </p:cNvPr>
          <p:cNvSpPr txBox="1"/>
          <p:nvPr/>
        </p:nvSpPr>
        <p:spPr>
          <a:xfrm>
            <a:off x="8596867" y="3681107"/>
            <a:ext cx="3521477" cy="572464"/>
          </a:xfrm>
          <a:custGeom>
            <a:avLst/>
            <a:gdLst>
              <a:gd name="connsiteX0" fmla="*/ 0 w 3521477"/>
              <a:gd name="connsiteY0" fmla="*/ 0 h 572464"/>
              <a:gd name="connsiteX1" fmla="*/ 551698 w 3521477"/>
              <a:gd name="connsiteY1" fmla="*/ 0 h 572464"/>
              <a:gd name="connsiteX2" fmla="*/ 1173826 w 3521477"/>
              <a:gd name="connsiteY2" fmla="*/ 0 h 572464"/>
              <a:gd name="connsiteX3" fmla="*/ 1760739 w 3521477"/>
              <a:gd name="connsiteY3" fmla="*/ 0 h 572464"/>
              <a:gd name="connsiteX4" fmla="*/ 2418081 w 3521477"/>
              <a:gd name="connsiteY4" fmla="*/ 0 h 572464"/>
              <a:gd name="connsiteX5" fmla="*/ 2969779 w 3521477"/>
              <a:gd name="connsiteY5" fmla="*/ 0 h 572464"/>
              <a:gd name="connsiteX6" fmla="*/ 3521477 w 3521477"/>
              <a:gd name="connsiteY6" fmla="*/ 0 h 572464"/>
              <a:gd name="connsiteX7" fmla="*/ 3521477 w 3521477"/>
              <a:gd name="connsiteY7" fmla="*/ 572464 h 572464"/>
              <a:gd name="connsiteX8" fmla="*/ 2934564 w 3521477"/>
              <a:gd name="connsiteY8" fmla="*/ 572464 h 572464"/>
              <a:gd name="connsiteX9" fmla="*/ 2312437 w 3521477"/>
              <a:gd name="connsiteY9" fmla="*/ 572464 h 572464"/>
              <a:gd name="connsiteX10" fmla="*/ 1725524 w 3521477"/>
              <a:gd name="connsiteY10" fmla="*/ 572464 h 572464"/>
              <a:gd name="connsiteX11" fmla="*/ 1244255 w 3521477"/>
              <a:gd name="connsiteY11" fmla="*/ 572464 h 572464"/>
              <a:gd name="connsiteX12" fmla="*/ 657342 w 3521477"/>
              <a:gd name="connsiteY12" fmla="*/ 572464 h 572464"/>
              <a:gd name="connsiteX13" fmla="*/ 0 w 3521477"/>
              <a:gd name="connsiteY13" fmla="*/ 572464 h 572464"/>
              <a:gd name="connsiteX14" fmla="*/ 0 w 3521477"/>
              <a:gd name="connsiteY14" fmla="*/ 0 h 57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1477" h="572464" fill="none" extrusionOk="0">
                <a:moveTo>
                  <a:pt x="0" y="0"/>
                </a:moveTo>
                <a:cubicBezTo>
                  <a:pt x="164425" y="-5614"/>
                  <a:pt x="408296" y="1281"/>
                  <a:pt x="551698" y="0"/>
                </a:cubicBezTo>
                <a:cubicBezTo>
                  <a:pt x="695100" y="-1281"/>
                  <a:pt x="939187" y="2673"/>
                  <a:pt x="1173826" y="0"/>
                </a:cubicBezTo>
                <a:cubicBezTo>
                  <a:pt x="1408465" y="-2673"/>
                  <a:pt x="1543379" y="-6187"/>
                  <a:pt x="1760739" y="0"/>
                </a:cubicBezTo>
                <a:cubicBezTo>
                  <a:pt x="1978099" y="6187"/>
                  <a:pt x="2116819" y="13237"/>
                  <a:pt x="2418081" y="0"/>
                </a:cubicBezTo>
                <a:cubicBezTo>
                  <a:pt x="2719343" y="-13237"/>
                  <a:pt x="2748393" y="-6474"/>
                  <a:pt x="2969779" y="0"/>
                </a:cubicBezTo>
                <a:cubicBezTo>
                  <a:pt x="3191165" y="6474"/>
                  <a:pt x="3274913" y="-25552"/>
                  <a:pt x="3521477" y="0"/>
                </a:cubicBezTo>
                <a:cubicBezTo>
                  <a:pt x="3512763" y="245779"/>
                  <a:pt x="3537284" y="291149"/>
                  <a:pt x="3521477" y="572464"/>
                </a:cubicBezTo>
                <a:cubicBezTo>
                  <a:pt x="3372512" y="569957"/>
                  <a:pt x="3083462" y="556048"/>
                  <a:pt x="2934564" y="572464"/>
                </a:cubicBezTo>
                <a:cubicBezTo>
                  <a:pt x="2785666" y="588880"/>
                  <a:pt x="2560186" y="555557"/>
                  <a:pt x="2312437" y="572464"/>
                </a:cubicBezTo>
                <a:cubicBezTo>
                  <a:pt x="2064688" y="589371"/>
                  <a:pt x="1895689" y="601084"/>
                  <a:pt x="1725524" y="572464"/>
                </a:cubicBezTo>
                <a:cubicBezTo>
                  <a:pt x="1555359" y="543844"/>
                  <a:pt x="1398896" y="580092"/>
                  <a:pt x="1244255" y="572464"/>
                </a:cubicBezTo>
                <a:cubicBezTo>
                  <a:pt x="1089614" y="564836"/>
                  <a:pt x="861246" y="570963"/>
                  <a:pt x="657342" y="572464"/>
                </a:cubicBezTo>
                <a:cubicBezTo>
                  <a:pt x="453438" y="573965"/>
                  <a:pt x="216261" y="551366"/>
                  <a:pt x="0" y="572464"/>
                </a:cubicBezTo>
                <a:cubicBezTo>
                  <a:pt x="5618" y="334584"/>
                  <a:pt x="3949" y="234121"/>
                  <a:pt x="0" y="0"/>
                </a:cubicBezTo>
                <a:close/>
              </a:path>
              <a:path w="3521477" h="572464" stroke="0" extrusionOk="0">
                <a:moveTo>
                  <a:pt x="0" y="0"/>
                </a:moveTo>
                <a:cubicBezTo>
                  <a:pt x="190451" y="-11722"/>
                  <a:pt x="456682" y="9105"/>
                  <a:pt x="622128" y="0"/>
                </a:cubicBezTo>
                <a:cubicBezTo>
                  <a:pt x="787574" y="-9105"/>
                  <a:pt x="950789" y="15079"/>
                  <a:pt x="1138611" y="0"/>
                </a:cubicBezTo>
                <a:cubicBezTo>
                  <a:pt x="1326433" y="-15079"/>
                  <a:pt x="1425757" y="-19460"/>
                  <a:pt x="1619879" y="0"/>
                </a:cubicBezTo>
                <a:cubicBezTo>
                  <a:pt x="1814001" y="19460"/>
                  <a:pt x="2078341" y="2230"/>
                  <a:pt x="2206792" y="0"/>
                </a:cubicBezTo>
                <a:cubicBezTo>
                  <a:pt x="2335243" y="-2230"/>
                  <a:pt x="2683206" y="-14475"/>
                  <a:pt x="2828920" y="0"/>
                </a:cubicBezTo>
                <a:cubicBezTo>
                  <a:pt x="2974634" y="14475"/>
                  <a:pt x="3242733" y="-22266"/>
                  <a:pt x="3521477" y="0"/>
                </a:cubicBezTo>
                <a:cubicBezTo>
                  <a:pt x="3547135" y="177426"/>
                  <a:pt x="3506442" y="450848"/>
                  <a:pt x="3521477" y="572464"/>
                </a:cubicBezTo>
                <a:cubicBezTo>
                  <a:pt x="3391731" y="551207"/>
                  <a:pt x="3127644" y="568298"/>
                  <a:pt x="2934564" y="572464"/>
                </a:cubicBezTo>
                <a:cubicBezTo>
                  <a:pt x="2741484" y="576630"/>
                  <a:pt x="2567110" y="546421"/>
                  <a:pt x="2347651" y="572464"/>
                </a:cubicBezTo>
                <a:cubicBezTo>
                  <a:pt x="2128192" y="598507"/>
                  <a:pt x="1976646" y="574177"/>
                  <a:pt x="1831168" y="572464"/>
                </a:cubicBezTo>
                <a:cubicBezTo>
                  <a:pt x="1685690" y="570751"/>
                  <a:pt x="1424569" y="569413"/>
                  <a:pt x="1244255" y="572464"/>
                </a:cubicBezTo>
                <a:cubicBezTo>
                  <a:pt x="1063941" y="575515"/>
                  <a:pt x="741462" y="566269"/>
                  <a:pt x="586913" y="572464"/>
                </a:cubicBezTo>
                <a:cubicBezTo>
                  <a:pt x="432364" y="578659"/>
                  <a:pt x="154759" y="583309"/>
                  <a:pt x="0" y="572464"/>
                </a:cubicBezTo>
                <a:cubicBezTo>
                  <a:pt x="12017" y="408945"/>
                  <a:pt x="3349" y="270763"/>
                  <a:pt x="0" y="0"/>
                </a:cubicBezTo>
                <a:close/>
              </a:path>
            </a:pathLst>
          </a:custGeom>
          <a:solidFill>
            <a:srgbClr val="008272"/>
          </a:solidFill>
          <a:ln>
            <a:solidFill>
              <a:schemeClr val="tx1"/>
            </a:solidFill>
            <a:extLst>
              <a:ext uri="{C807C97D-BFC1-408E-A445-0C87EB9F89A2}">
                <ask:lineSketchStyleProps xmlns:ask="http://schemas.microsoft.com/office/drawing/2018/sketchyshapes" sd="3323294418">
                  <a:prstGeom prst="rect">
                    <a:avLst/>
                  </a:prstGeom>
                  <ask:type>
                    <ask:lineSketchFreehand/>
                  </ask:type>
                </ask:lineSketchStyleProps>
              </a:ext>
            </a:extLst>
          </a:ln>
        </p:spPr>
        <p:txBody>
          <a:bodyPr wrap="none" lIns="182880" tIns="146304" rIns="182880" bIns="146304" rtlCol="0">
            <a:spAutoFit/>
          </a:bodyPr>
          <a:lstStyle/>
          <a:p>
            <a:pPr algn="ctr">
              <a:lnSpc>
                <a:spcPct val="90000"/>
              </a:lnSpc>
              <a:spcAft>
                <a:spcPts val="600"/>
              </a:spcAft>
            </a:pPr>
            <a:r>
              <a:rPr lang="en-US" sz="2000" dirty="0">
                <a:solidFill>
                  <a:schemeClr val="bg1"/>
                </a:solidFill>
              </a:rPr>
              <a:t>Find/</a:t>
            </a:r>
            <a:r>
              <a:rPr lang="en-US" sz="2000" dirty="0" err="1">
                <a:solidFill>
                  <a:schemeClr val="bg1"/>
                </a:solidFill>
              </a:rPr>
              <a:t>FindAll</a:t>
            </a:r>
            <a:r>
              <a:rPr lang="en-US" sz="2000" dirty="0">
                <a:solidFill>
                  <a:schemeClr val="bg1"/>
                </a:solidFill>
              </a:rPr>
              <a:t> query methods</a:t>
            </a:r>
          </a:p>
        </p:txBody>
      </p:sp>
      <p:sp>
        <p:nvSpPr>
          <p:cNvPr id="31" name="TextBox 30">
            <a:extLst>
              <a:ext uri="{FF2B5EF4-FFF2-40B4-BE49-F238E27FC236}">
                <a16:creationId xmlns:a16="http://schemas.microsoft.com/office/drawing/2014/main" id="{35FF164E-29DE-40C1-8567-E9368CA8C51F}"/>
              </a:ext>
            </a:extLst>
          </p:cNvPr>
          <p:cNvSpPr txBox="1"/>
          <p:nvPr/>
        </p:nvSpPr>
        <p:spPr>
          <a:xfrm>
            <a:off x="9533952" y="3256875"/>
            <a:ext cx="2498376" cy="572464"/>
          </a:xfrm>
          <a:custGeom>
            <a:avLst/>
            <a:gdLst>
              <a:gd name="connsiteX0" fmla="*/ 0 w 2498376"/>
              <a:gd name="connsiteY0" fmla="*/ 0 h 572464"/>
              <a:gd name="connsiteX1" fmla="*/ 624594 w 2498376"/>
              <a:gd name="connsiteY1" fmla="*/ 0 h 572464"/>
              <a:gd name="connsiteX2" fmla="*/ 1224204 w 2498376"/>
              <a:gd name="connsiteY2" fmla="*/ 0 h 572464"/>
              <a:gd name="connsiteX3" fmla="*/ 1873782 w 2498376"/>
              <a:gd name="connsiteY3" fmla="*/ 0 h 572464"/>
              <a:gd name="connsiteX4" fmla="*/ 2498376 w 2498376"/>
              <a:gd name="connsiteY4" fmla="*/ 0 h 572464"/>
              <a:gd name="connsiteX5" fmla="*/ 2498376 w 2498376"/>
              <a:gd name="connsiteY5" fmla="*/ 572464 h 572464"/>
              <a:gd name="connsiteX6" fmla="*/ 1923750 w 2498376"/>
              <a:gd name="connsiteY6" fmla="*/ 572464 h 572464"/>
              <a:gd name="connsiteX7" fmla="*/ 1374107 w 2498376"/>
              <a:gd name="connsiteY7" fmla="*/ 572464 h 572464"/>
              <a:gd name="connsiteX8" fmla="*/ 749513 w 2498376"/>
              <a:gd name="connsiteY8" fmla="*/ 572464 h 572464"/>
              <a:gd name="connsiteX9" fmla="*/ 0 w 2498376"/>
              <a:gd name="connsiteY9" fmla="*/ 572464 h 572464"/>
              <a:gd name="connsiteX10" fmla="*/ 0 w 2498376"/>
              <a:gd name="connsiteY10" fmla="*/ 0 h 57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8376" h="572464" fill="none" extrusionOk="0">
                <a:moveTo>
                  <a:pt x="0" y="0"/>
                </a:moveTo>
                <a:cubicBezTo>
                  <a:pt x="254276" y="21215"/>
                  <a:pt x="358336" y="-27306"/>
                  <a:pt x="624594" y="0"/>
                </a:cubicBezTo>
                <a:cubicBezTo>
                  <a:pt x="890852" y="27306"/>
                  <a:pt x="1075646" y="19293"/>
                  <a:pt x="1224204" y="0"/>
                </a:cubicBezTo>
                <a:cubicBezTo>
                  <a:pt x="1372762" y="-19293"/>
                  <a:pt x="1724440" y="3039"/>
                  <a:pt x="1873782" y="0"/>
                </a:cubicBezTo>
                <a:cubicBezTo>
                  <a:pt x="2023124" y="-3039"/>
                  <a:pt x="2270381" y="10030"/>
                  <a:pt x="2498376" y="0"/>
                </a:cubicBezTo>
                <a:cubicBezTo>
                  <a:pt x="2495410" y="159096"/>
                  <a:pt x="2491512" y="437828"/>
                  <a:pt x="2498376" y="572464"/>
                </a:cubicBezTo>
                <a:cubicBezTo>
                  <a:pt x="2313393" y="550339"/>
                  <a:pt x="2074210" y="546288"/>
                  <a:pt x="1923750" y="572464"/>
                </a:cubicBezTo>
                <a:cubicBezTo>
                  <a:pt x="1773290" y="598640"/>
                  <a:pt x="1488066" y="597494"/>
                  <a:pt x="1374107" y="572464"/>
                </a:cubicBezTo>
                <a:cubicBezTo>
                  <a:pt x="1260148" y="547434"/>
                  <a:pt x="962701" y="586054"/>
                  <a:pt x="749513" y="572464"/>
                </a:cubicBezTo>
                <a:cubicBezTo>
                  <a:pt x="536325" y="558874"/>
                  <a:pt x="197482" y="568414"/>
                  <a:pt x="0" y="572464"/>
                </a:cubicBezTo>
                <a:cubicBezTo>
                  <a:pt x="-17054" y="302706"/>
                  <a:pt x="18187" y="117200"/>
                  <a:pt x="0" y="0"/>
                </a:cubicBezTo>
                <a:close/>
              </a:path>
              <a:path w="2498376" h="572464" stroke="0" extrusionOk="0">
                <a:moveTo>
                  <a:pt x="0" y="0"/>
                </a:moveTo>
                <a:cubicBezTo>
                  <a:pt x="247245" y="8052"/>
                  <a:pt x="506261" y="20585"/>
                  <a:pt x="674562" y="0"/>
                </a:cubicBezTo>
                <a:cubicBezTo>
                  <a:pt x="842863" y="-20585"/>
                  <a:pt x="1079029" y="26996"/>
                  <a:pt x="1324139" y="0"/>
                </a:cubicBezTo>
                <a:cubicBezTo>
                  <a:pt x="1569249" y="-26996"/>
                  <a:pt x="1764540" y="14419"/>
                  <a:pt x="1923750" y="0"/>
                </a:cubicBezTo>
                <a:cubicBezTo>
                  <a:pt x="2082960" y="-14419"/>
                  <a:pt x="2216798" y="27576"/>
                  <a:pt x="2498376" y="0"/>
                </a:cubicBezTo>
                <a:cubicBezTo>
                  <a:pt x="2519243" y="183395"/>
                  <a:pt x="2502941" y="330412"/>
                  <a:pt x="2498376" y="572464"/>
                </a:cubicBezTo>
                <a:cubicBezTo>
                  <a:pt x="2239653" y="580754"/>
                  <a:pt x="2102110" y="576502"/>
                  <a:pt x="1923750" y="572464"/>
                </a:cubicBezTo>
                <a:cubicBezTo>
                  <a:pt x="1745390" y="568426"/>
                  <a:pt x="1514890" y="550413"/>
                  <a:pt x="1299156" y="572464"/>
                </a:cubicBezTo>
                <a:cubicBezTo>
                  <a:pt x="1083422" y="594515"/>
                  <a:pt x="822370" y="562986"/>
                  <a:pt x="674562" y="572464"/>
                </a:cubicBezTo>
                <a:cubicBezTo>
                  <a:pt x="526754" y="581942"/>
                  <a:pt x="148263" y="563197"/>
                  <a:pt x="0" y="572464"/>
                </a:cubicBezTo>
                <a:cubicBezTo>
                  <a:pt x="6184" y="340603"/>
                  <a:pt x="-27711" y="221301"/>
                  <a:pt x="0" y="0"/>
                </a:cubicBezTo>
                <a:close/>
              </a:path>
            </a:pathLst>
          </a:custGeom>
          <a:solidFill>
            <a:srgbClr val="5C2D91"/>
          </a:solidFill>
          <a:ln>
            <a:solidFill>
              <a:schemeClr val="tx1"/>
            </a:solidFill>
            <a:extLst>
              <a:ext uri="{C807C97D-BFC1-408E-A445-0C87EB9F89A2}">
                <ask:lineSketchStyleProps xmlns:ask="http://schemas.microsoft.com/office/drawing/2018/sketchyshapes" sd="3875983065">
                  <a:prstGeom prst="rect">
                    <a:avLst/>
                  </a:prstGeom>
                  <ask:type>
                    <ask:lineSketchFreehand/>
                  </ask:type>
                </ask:lineSketchStyleProps>
              </a:ext>
            </a:extLst>
          </a:ln>
        </p:spPr>
        <p:txBody>
          <a:bodyPr wrap="none" lIns="182880" tIns="146304" rIns="182880" bIns="146304" rtlCol="0">
            <a:spAutoFit/>
          </a:bodyPr>
          <a:lstStyle/>
          <a:p>
            <a:pPr>
              <a:lnSpc>
                <a:spcPct val="90000"/>
              </a:lnSpc>
              <a:spcAft>
                <a:spcPts val="600"/>
              </a:spcAft>
            </a:pPr>
            <a:r>
              <a:rPr lang="en-US" sz="2000" dirty="0">
                <a:solidFill>
                  <a:schemeClr val="bg1"/>
                </a:solidFill>
              </a:rPr>
              <a:t>Trigger @on-event</a:t>
            </a:r>
          </a:p>
        </p:txBody>
      </p:sp>
    </p:spTree>
    <p:extLst>
      <p:ext uri="{BB962C8B-B14F-4D97-AF65-F5344CB8AC3E}">
        <p14:creationId xmlns:p14="http://schemas.microsoft.com/office/powerpoint/2010/main" val="269551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fade">
                                      <p:cBhvr>
                                        <p:cTn id="17" dur="500"/>
                                        <p:tgtEl>
                                          <p:spTgt spid="1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4"/>
                                        </p:tgtEl>
                                        <p:attrNameLst>
                                          <p:attrName>style.visibility</p:attrName>
                                        </p:attrNameLst>
                                      </p:cBhvr>
                                      <p:to>
                                        <p:strVal val="visible"/>
                                      </p:to>
                                    </p:set>
                                    <p:animEffect transition="in" filter="fade">
                                      <p:cBhvr>
                                        <p:cTn id="22" dur="500"/>
                                        <p:tgtEl>
                                          <p:spTgt spid="1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par>
                                <p:cTn id="31" presetID="10" presetClass="entr" presetSubtype="0" fill="hold" grpId="0" nodeType="withEffect">
                                  <p:stCondLst>
                                    <p:cond delay="400"/>
                                  </p:stCondLst>
                                  <p:childTnLst>
                                    <p:set>
                                      <p:cBhvr>
                                        <p:cTn id="32" dur="1" fill="hold">
                                          <p:stCondLst>
                                            <p:cond delay="0"/>
                                          </p:stCondLst>
                                        </p:cTn>
                                        <p:tgtEl>
                                          <p:spTgt spid="97"/>
                                        </p:tgtEl>
                                        <p:attrNameLst>
                                          <p:attrName>style.visibility</p:attrName>
                                        </p:attrNameLst>
                                      </p:cBhvr>
                                      <p:to>
                                        <p:strVal val="visible"/>
                                      </p:to>
                                    </p:set>
                                    <p:animEffect transition="in" filter="fade">
                                      <p:cBhvr>
                                        <p:cTn id="33" dur="500"/>
                                        <p:tgtEl>
                                          <p:spTgt spid="97"/>
                                        </p:tgtEl>
                                      </p:cBhvr>
                                    </p:animEffect>
                                  </p:childTnLst>
                                </p:cTn>
                              </p:par>
                              <p:par>
                                <p:cTn id="34" presetID="10" presetClass="entr" presetSubtype="0" fill="hold" grpId="0" nodeType="withEffect">
                                  <p:stCondLst>
                                    <p:cond delay="40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3"/>
                                        </p:tgtEl>
                                        <p:attrNameLst>
                                          <p:attrName>style.visibility</p:attrName>
                                        </p:attrNameLst>
                                      </p:cBhvr>
                                      <p:to>
                                        <p:strVal val="visible"/>
                                      </p:to>
                                    </p:set>
                                    <p:animEffect transition="in" filter="fade">
                                      <p:cBhvr>
                                        <p:cTn id="46" dur="500"/>
                                        <p:tgtEl>
                                          <p:spTgt spid="1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6"/>
                                        </p:tgtEl>
                                        <p:attrNameLst>
                                          <p:attrName>style.visibility</p:attrName>
                                        </p:attrNameLst>
                                      </p:cBhvr>
                                      <p:to>
                                        <p:strVal val="visible"/>
                                      </p:to>
                                    </p:set>
                                    <p:animEffect transition="in" filter="fade">
                                      <p:cBhvr>
                                        <p:cTn id="51" dur="500"/>
                                        <p:tgtEl>
                                          <p:spTgt spid="10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07"/>
                                        </p:tgtEl>
                                        <p:attrNameLst>
                                          <p:attrName>style.visibility</p:attrName>
                                        </p:attrNameLst>
                                      </p:cBhvr>
                                      <p:to>
                                        <p:strVal val="visible"/>
                                      </p:to>
                                    </p:set>
                                    <p:animEffect transition="in" filter="fade">
                                      <p:cBhvr>
                                        <p:cTn id="56" dur="500"/>
                                        <p:tgtEl>
                                          <p:spTgt spid="107"/>
                                        </p:tgtEl>
                                      </p:cBhvr>
                                    </p:animEffect>
                                  </p:childTnLst>
                                </p:cTn>
                              </p:par>
                            </p:childTnLst>
                          </p:cTn>
                        </p:par>
                        <p:par>
                          <p:cTn id="57" fill="hold">
                            <p:stCondLst>
                              <p:cond delay="500"/>
                            </p:stCondLst>
                            <p:childTnLst>
                              <p:par>
                                <p:cTn id="58" presetID="42" presetClass="entr" presetSubtype="0" fill="hold" nodeType="afterEffect">
                                  <p:stCondLst>
                                    <p:cond delay="0"/>
                                  </p:stCondLst>
                                  <p:childTnLst>
                                    <p:set>
                                      <p:cBhvr>
                                        <p:cTn id="59" dur="1" fill="hold">
                                          <p:stCondLst>
                                            <p:cond delay="0"/>
                                          </p:stCondLst>
                                        </p:cTn>
                                        <p:tgtEl>
                                          <p:spTgt spid="3074"/>
                                        </p:tgtEl>
                                        <p:attrNameLst>
                                          <p:attrName>style.visibility</p:attrName>
                                        </p:attrNameLst>
                                      </p:cBhvr>
                                      <p:to>
                                        <p:strVal val="visible"/>
                                      </p:to>
                                    </p:set>
                                    <p:animEffect transition="in" filter="fade">
                                      <p:cBhvr>
                                        <p:cTn id="60" dur="1000"/>
                                        <p:tgtEl>
                                          <p:spTgt spid="3074"/>
                                        </p:tgtEl>
                                      </p:cBhvr>
                                    </p:animEffect>
                                    <p:anim calcmode="lin" valueType="num">
                                      <p:cBhvr>
                                        <p:cTn id="61" dur="1000" fill="hold"/>
                                        <p:tgtEl>
                                          <p:spTgt spid="3074"/>
                                        </p:tgtEl>
                                        <p:attrNameLst>
                                          <p:attrName>ppt_x</p:attrName>
                                        </p:attrNameLst>
                                      </p:cBhvr>
                                      <p:tavLst>
                                        <p:tav tm="0">
                                          <p:val>
                                            <p:strVal val="#ppt_x"/>
                                          </p:val>
                                        </p:tav>
                                        <p:tav tm="100000">
                                          <p:val>
                                            <p:strVal val="#ppt_x"/>
                                          </p:val>
                                        </p:tav>
                                      </p:tavLst>
                                    </p:anim>
                                    <p:anim calcmode="lin" valueType="num">
                                      <p:cBhvr>
                                        <p:cTn id="62"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500"/>
                                        <p:tgtEl>
                                          <p:spTgt spid="11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08"/>
                                        </p:tgtEl>
                                        <p:attrNameLst>
                                          <p:attrName>style.visibility</p:attrName>
                                        </p:attrNameLst>
                                      </p:cBhvr>
                                      <p:to>
                                        <p:strVal val="visible"/>
                                      </p:to>
                                    </p:set>
                                    <p:animEffect transition="in" filter="fade">
                                      <p:cBhvr>
                                        <p:cTn id="77" dur="500"/>
                                        <p:tgtEl>
                                          <p:spTgt spid="10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09"/>
                                        </p:tgtEl>
                                        <p:attrNameLst>
                                          <p:attrName>style.visibility</p:attrName>
                                        </p:attrNameLst>
                                      </p:cBhvr>
                                      <p:to>
                                        <p:strVal val="visible"/>
                                      </p:to>
                                    </p:set>
                                    <p:animEffect transition="in" filter="fade">
                                      <p:cBhvr>
                                        <p:cTn id="82" dur="500"/>
                                        <p:tgtEl>
                                          <p:spTgt spid="10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10"/>
                                        </p:tgtEl>
                                        <p:attrNameLst>
                                          <p:attrName>style.visibility</p:attrName>
                                        </p:attrNameLst>
                                      </p:cBhvr>
                                      <p:to>
                                        <p:strVal val="visible"/>
                                      </p:to>
                                    </p:set>
                                    <p:animEffect transition="in" filter="fade">
                                      <p:cBhvr>
                                        <p:cTn id="8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5" grpId="0" animBg="1"/>
      <p:bldP spid="83" grpId="0" animBg="1"/>
      <p:bldP spid="97" grpId="0" animBg="1"/>
      <p:bldP spid="108" grpId="0" animBg="1"/>
      <p:bldP spid="109" grpId="0" animBg="1"/>
      <p:bldP spid="110" grpId="0" animBg="1"/>
      <p:bldP spid="26" grpId="0" animBg="1"/>
      <p:bldP spid="61" grpId="0" animBg="1"/>
      <p:bldP spid="28" grpId="0" animBg="1"/>
      <p:bldP spid="123" grpId="0" animBg="1"/>
      <p:bldP spid="106" grpId="0" animBg="1"/>
      <p:bldP spid="107" grpId="0" animBg="1"/>
      <p:bldP spid="112" grpId="0" animBg="1"/>
      <p:bldP spid="31" grpId="0" animBg="1"/>
    </p:bldLst>
  </p:timing>
</p:sld>
</file>

<file path=ppt/theme/theme1.xml><?xml version="1.0" encoding="utf-8"?>
<a:theme xmlns:a="http://schemas.openxmlformats.org/drawingml/2006/main" name="Dotnet_Template">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14396</TotalTime>
  <Words>11883</Words>
  <Application>Microsoft Office PowerPoint</Application>
  <PresentationFormat>Widescreen</PresentationFormat>
  <Paragraphs>1468</Paragraphs>
  <Slides>42</Slides>
  <Notes>42</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Consolas</vt:lpstr>
      <vt:lpstr>Hasklig</vt:lpstr>
      <vt:lpstr>Segoe UI</vt:lpstr>
      <vt:lpstr>Segoe UI Light</vt:lpstr>
      <vt:lpstr>Wingdings</vt:lpstr>
      <vt:lpstr>Dotnet_Template</vt:lpstr>
      <vt:lpstr>PowerPoint Presentation</vt:lpstr>
      <vt:lpstr>Testing Blazor Components</vt:lpstr>
      <vt:lpstr>Agenda</vt:lpstr>
      <vt:lpstr>Not covered/prerequisites </vt:lpstr>
      <vt:lpstr>Try it yourself - Blazor Components Testing Library</vt:lpstr>
      <vt:lpstr>The basics of testing Razor components</vt:lpstr>
      <vt:lpstr>The basics of testing Razor components</vt:lpstr>
      <vt:lpstr>Why can’t we just “new-up”?</vt:lpstr>
      <vt:lpstr>Abstractions for working with components</vt:lpstr>
      <vt:lpstr>The basics of testing Razor components</vt:lpstr>
      <vt:lpstr>Why can’t we just “new-up”?</vt:lpstr>
      <vt:lpstr>Testing styles (or how to create a component under test)</vt:lpstr>
      <vt:lpstr>C# based testing</vt:lpstr>
      <vt:lpstr>Razor based testing</vt:lpstr>
      <vt:lpstr>Snapshot based testing</vt:lpstr>
      <vt:lpstr>The Three Testing Styles</vt:lpstr>
      <vt:lpstr>C# and Razor based tests examples</vt:lpstr>
      <vt:lpstr>Component under test – &lt;Alert&gt; component</vt:lpstr>
      <vt:lpstr>PowerPoint Presentation</vt:lpstr>
      <vt:lpstr>PowerPoint Presentation</vt:lpstr>
      <vt:lpstr>PowerPoint Presentation</vt:lpstr>
      <vt:lpstr>PowerPoint Presentation</vt:lpstr>
      <vt:lpstr>PowerPoint Presentation</vt:lpstr>
      <vt:lpstr>Interacting with the component under test</vt:lpstr>
      <vt:lpstr>Interacting with the Component Under Test</vt:lpstr>
      <vt:lpstr>Verification strategies</vt:lpstr>
      <vt:lpstr>Verification strategies</vt:lpstr>
      <vt:lpstr>Targeted markup verification</vt:lpstr>
      <vt:lpstr>Semantic markup comparison</vt:lpstr>
      <vt:lpstr>Interaction and verification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Egil Kristoffer Gorm Hansen</cp:lastModifiedBy>
  <cp:revision>23</cp:revision>
  <dcterms:created xsi:type="dcterms:W3CDTF">2018-01-09T22:22:16Z</dcterms:created>
  <dcterms:modified xsi:type="dcterms:W3CDTF">2020-01-14T19:45:57Z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